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5"/>
  </p:notesMasterIdLst>
  <p:handoutMasterIdLst>
    <p:handoutMasterId r:id="rId76"/>
  </p:handoutMasterIdLst>
  <p:sldIdLst>
    <p:sldId id="257" r:id="rId3"/>
    <p:sldId id="399" r:id="rId4"/>
    <p:sldId id="398" r:id="rId5"/>
    <p:sldId id="404" r:id="rId6"/>
    <p:sldId id="419" r:id="rId7"/>
    <p:sldId id="329" r:id="rId8"/>
    <p:sldId id="425" r:id="rId9"/>
    <p:sldId id="335" r:id="rId10"/>
    <p:sldId id="330" r:id="rId11"/>
    <p:sldId id="374" r:id="rId12"/>
    <p:sldId id="375" r:id="rId13"/>
    <p:sldId id="376" r:id="rId14"/>
    <p:sldId id="355" r:id="rId15"/>
    <p:sldId id="418" r:id="rId16"/>
    <p:sldId id="406" r:id="rId17"/>
    <p:sldId id="364" r:id="rId18"/>
    <p:sldId id="336" r:id="rId19"/>
    <p:sldId id="337" r:id="rId20"/>
    <p:sldId id="411" r:id="rId21"/>
    <p:sldId id="412" r:id="rId22"/>
    <p:sldId id="414" r:id="rId23"/>
    <p:sldId id="420" r:id="rId24"/>
    <p:sldId id="410" r:id="rId25"/>
    <p:sldId id="360" r:id="rId26"/>
    <p:sldId id="328" r:id="rId27"/>
    <p:sldId id="327" r:id="rId28"/>
    <p:sldId id="262" r:id="rId29"/>
    <p:sldId id="372" r:id="rId30"/>
    <p:sldId id="401" r:id="rId31"/>
    <p:sldId id="361" r:id="rId32"/>
    <p:sldId id="378" r:id="rId33"/>
    <p:sldId id="368" r:id="rId34"/>
    <p:sldId id="400" r:id="rId35"/>
    <p:sldId id="426" r:id="rId36"/>
    <p:sldId id="369" r:id="rId37"/>
    <p:sldId id="402" r:id="rId38"/>
    <p:sldId id="379" r:id="rId39"/>
    <p:sldId id="396" r:id="rId40"/>
    <p:sldId id="370" r:id="rId41"/>
    <p:sldId id="381" r:id="rId42"/>
    <p:sldId id="382" r:id="rId43"/>
    <p:sldId id="423" r:id="rId44"/>
    <p:sldId id="409" r:id="rId45"/>
    <p:sldId id="397" r:id="rId46"/>
    <p:sldId id="407" r:id="rId47"/>
    <p:sldId id="413" r:id="rId48"/>
    <p:sldId id="387" r:id="rId49"/>
    <p:sldId id="390" r:id="rId50"/>
    <p:sldId id="424" r:id="rId51"/>
    <p:sldId id="417" r:id="rId52"/>
    <p:sldId id="391" r:id="rId53"/>
    <p:sldId id="362" r:id="rId54"/>
    <p:sldId id="353" r:id="rId55"/>
    <p:sldId id="365" r:id="rId56"/>
    <p:sldId id="352" r:id="rId57"/>
    <p:sldId id="326" r:id="rId58"/>
    <p:sldId id="325" r:id="rId59"/>
    <p:sldId id="333" r:id="rId60"/>
    <p:sldId id="384" r:id="rId61"/>
    <p:sldId id="385" r:id="rId62"/>
    <p:sldId id="415" r:id="rId63"/>
    <p:sldId id="363" r:id="rId64"/>
    <p:sldId id="422" r:id="rId65"/>
    <p:sldId id="380" r:id="rId66"/>
    <p:sldId id="338" r:id="rId67"/>
    <p:sldId id="421" r:id="rId68"/>
    <p:sldId id="383" r:id="rId69"/>
    <p:sldId id="354" r:id="rId70"/>
    <p:sldId id="471" r:id="rId71"/>
    <p:sldId id="356" r:id="rId72"/>
    <p:sldId id="438" r:id="rId73"/>
    <p:sldId id="331" r:id="rId7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EDC01-B51D-BA93-2CE8-75C0C34222B6}" name="David Dumas" initials="DD" userId="S::David.Dumas@medicaid.ms.gov::93f4215a-a3c4-4891-bd0a-33c1726b8a9b" providerId="AD"/>
  <p188:author id="{6404E103-1599-2484-0D3A-C5375C416CE9}" name="Nancy M. Dampier" initials="ND" userId="S::Nancy.Dampier@medicaid.ms.gov::29fa1adb-abf9-47af-bd19-83b0381c8680" providerId="AD"/>
  <p188:author id="{02CBF657-4F34-B7E5-7AF9-39D602B87205}" name="Kenosha R. Williams" initials="KW" userId="S::Kenosha.Williams@medicaid.ms.gov::ce53f5f7-04f8-479a-8710-8b5fd9d7fe5b" providerId="AD"/>
  <p188:author id="{DBEB5CC4-3FD0-1620-148E-D18445F50EEC}" name="Nancy M. Dampier" initials="ND" userId="S::nancy.dampier@medicaid.ms.gov::29fa1adb-abf9-47af-bd19-83b0381c8680" providerId="AD"/>
  <p188:author id="{2A4A9FDC-8967-18EE-EA5B-9F750ED96900}" name="Misty A. Jenkins" initials="MJ" userId="S::misty.jenkins@medicaid.ms.gov::7869ac47-44fa-447b-a337-6f7876c9e1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CF9"/>
    <a:srgbClr val="163E64"/>
    <a:srgbClr val="676D7F"/>
    <a:srgbClr val="0E8D90"/>
    <a:srgbClr val="B82E6C"/>
    <a:srgbClr val="11ABAF"/>
    <a:srgbClr val="13BFC3"/>
    <a:srgbClr val="C53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84" autoAdjust="0"/>
  </p:normalViewPr>
  <p:slideViewPr>
    <p:cSldViewPr snapToGrid="0">
      <p:cViewPr varScale="1">
        <p:scale>
          <a:sx n="78" d="100"/>
          <a:sy n="78" d="100"/>
        </p:scale>
        <p:origin x="183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M. Dampier" userId="29fa1adb-abf9-47af-bd19-83b0381c8680" providerId="ADAL" clId="{14F972DB-95AA-4C56-9782-1956746F617C}"/>
    <pc:docChg chg="custSel delSld modSld">
      <pc:chgData name="Nancy M. Dampier" userId="29fa1adb-abf9-47af-bd19-83b0381c8680" providerId="ADAL" clId="{14F972DB-95AA-4C56-9782-1956746F617C}" dt="2025-06-30T16:38:03.754" v="800" actId="6549"/>
      <pc:docMkLst>
        <pc:docMk/>
      </pc:docMkLst>
      <pc:sldChg chg="modNotesTx">
        <pc:chgData name="Nancy M. Dampier" userId="29fa1adb-abf9-47af-bd19-83b0381c8680" providerId="ADAL" clId="{14F972DB-95AA-4C56-9782-1956746F617C}" dt="2025-06-30T16:21:51.885" v="1" actId="6549"/>
        <pc:sldMkLst>
          <pc:docMk/>
          <pc:sldMk cId="0" sldId="257"/>
        </pc:sldMkLst>
      </pc:sldChg>
      <pc:sldChg chg="modNotesTx">
        <pc:chgData name="Nancy M. Dampier" userId="29fa1adb-abf9-47af-bd19-83b0381c8680" providerId="ADAL" clId="{14F972DB-95AA-4C56-9782-1956746F617C}" dt="2025-06-30T16:23:28.974" v="27" actId="6549"/>
        <pc:sldMkLst>
          <pc:docMk/>
          <pc:sldMk cId="62023106" sldId="335"/>
        </pc:sldMkLst>
      </pc:sldChg>
      <pc:sldChg chg="modNotesTx">
        <pc:chgData name="Nancy M. Dampier" userId="29fa1adb-abf9-47af-bd19-83b0381c8680" providerId="ADAL" clId="{14F972DB-95AA-4C56-9782-1956746F617C}" dt="2025-06-30T16:26:15.916" v="212" actId="20577"/>
        <pc:sldMkLst>
          <pc:docMk/>
          <pc:sldMk cId="3693458515" sldId="336"/>
        </pc:sldMkLst>
      </pc:sldChg>
      <pc:sldChg chg="modNotesTx">
        <pc:chgData name="Nancy M. Dampier" userId="29fa1adb-abf9-47af-bd19-83b0381c8680" providerId="ADAL" clId="{14F972DB-95AA-4C56-9782-1956746F617C}" dt="2025-06-30T16:26:41.766" v="228" actId="20577"/>
        <pc:sldMkLst>
          <pc:docMk/>
          <pc:sldMk cId="3305213140" sldId="337"/>
        </pc:sldMkLst>
      </pc:sldChg>
      <pc:sldChg chg="modNotesTx">
        <pc:chgData name="Nancy M. Dampier" userId="29fa1adb-abf9-47af-bd19-83b0381c8680" providerId="ADAL" clId="{14F972DB-95AA-4C56-9782-1956746F617C}" dt="2025-06-30T16:38:03.754" v="800" actId="6549"/>
        <pc:sldMkLst>
          <pc:docMk/>
          <pc:sldMk cId="3877798422" sldId="354"/>
        </pc:sldMkLst>
      </pc:sldChg>
      <pc:sldChg chg="modNotesTx">
        <pc:chgData name="Nancy M. Dampier" userId="29fa1adb-abf9-47af-bd19-83b0381c8680" providerId="ADAL" clId="{14F972DB-95AA-4C56-9782-1956746F617C}" dt="2025-06-30T16:25:10.959" v="139" actId="6549"/>
        <pc:sldMkLst>
          <pc:docMk/>
          <pc:sldMk cId="1659282570" sldId="364"/>
        </pc:sldMkLst>
      </pc:sldChg>
      <pc:sldChg chg="modNotesTx">
        <pc:chgData name="Nancy M. Dampier" userId="29fa1adb-abf9-47af-bd19-83b0381c8680" providerId="ADAL" clId="{14F972DB-95AA-4C56-9782-1956746F617C}" dt="2025-06-30T16:35:26.173" v="718" actId="20577"/>
        <pc:sldMkLst>
          <pc:docMk/>
          <pc:sldMk cId="2326198666" sldId="365"/>
        </pc:sldMkLst>
      </pc:sldChg>
      <pc:sldChg chg="modNotesTx">
        <pc:chgData name="Nancy M. Dampier" userId="29fa1adb-abf9-47af-bd19-83b0381c8680" providerId="ADAL" clId="{14F972DB-95AA-4C56-9782-1956746F617C}" dt="2025-06-30T16:28:43.116" v="256" actId="20577"/>
        <pc:sldMkLst>
          <pc:docMk/>
          <pc:sldMk cId="3739450736" sldId="372"/>
        </pc:sldMkLst>
      </pc:sldChg>
      <pc:sldChg chg="modNotesTx">
        <pc:chgData name="Nancy M. Dampier" userId="29fa1adb-abf9-47af-bd19-83b0381c8680" providerId="ADAL" clId="{14F972DB-95AA-4C56-9782-1956746F617C}" dt="2025-06-30T16:23:59.546" v="57" actId="20577"/>
        <pc:sldMkLst>
          <pc:docMk/>
          <pc:sldMk cId="4167455939" sldId="374"/>
        </pc:sldMkLst>
      </pc:sldChg>
      <pc:sldChg chg="modNotesTx">
        <pc:chgData name="Nancy M. Dampier" userId="29fa1adb-abf9-47af-bd19-83b0381c8680" providerId="ADAL" clId="{14F972DB-95AA-4C56-9782-1956746F617C}" dt="2025-06-30T16:32:14.635" v="561" actId="20577"/>
        <pc:sldMkLst>
          <pc:docMk/>
          <pc:sldMk cId="1648828019" sldId="378"/>
        </pc:sldMkLst>
      </pc:sldChg>
      <pc:sldChg chg="modNotesTx">
        <pc:chgData name="Nancy M. Dampier" userId="29fa1adb-abf9-47af-bd19-83b0381c8680" providerId="ADAL" clId="{14F972DB-95AA-4C56-9782-1956746F617C}" dt="2025-06-30T16:37:39.147" v="799" actId="20577"/>
        <pc:sldMkLst>
          <pc:docMk/>
          <pc:sldMk cId="1820143788" sldId="380"/>
        </pc:sldMkLst>
      </pc:sldChg>
      <pc:sldChg chg="modNotesTx">
        <pc:chgData name="Nancy M. Dampier" userId="29fa1adb-abf9-47af-bd19-83b0381c8680" providerId="ADAL" clId="{14F972DB-95AA-4C56-9782-1956746F617C}" dt="2025-06-30T16:32:41.113" v="562" actId="20577"/>
        <pc:sldMkLst>
          <pc:docMk/>
          <pc:sldMk cId="1501822701" sldId="381"/>
        </pc:sldMkLst>
      </pc:sldChg>
      <pc:sldChg chg="modNotesTx">
        <pc:chgData name="Nancy M. Dampier" userId="29fa1adb-abf9-47af-bd19-83b0381c8680" providerId="ADAL" clId="{14F972DB-95AA-4C56-9782-1956746F617C}" dt="2025-06-30T16:32:50.602" v="563" actId="20577"/>
        <pc:sldMkLst>
          <pc:docMk/>
          <pc:sldMk cId="845797822" sldId="382"/>
        </pc:sldMkLst>
      </pc:sldChg>
      <pc:sldChg chg="modNotesTx">
        <pc:chgData name="Nancy M. Dampier" userId="29fa1adb-abf9-47af-bd19-83b0381c8680" providerId="ADAL" clId="{14F972DB-95AA-4C56-9782-1956746F617C}" dt="2025-06-30T16:34:25.837" v="696" actId="313"/>
        <pc:sldMkLst>
          <pc:docMk/>
          <pc:sldMk cId="2945346207" sldId="390"/>
        </pc:sldMkLst>
      </pc:sldChg>
      <pc:sldChg chg="modNotesTx">
        <pc:chgData name="Nancy M. Dampier" userId="29fa1adb-abf9-47af-bd19-83b0381c8680" providerId="ADAL" clId="{14F972DB-95AA-4C56-9782-1956746F617C}" dt="2025-06-30T16:30:19.221" v="272" actId="20577"/>
        <pc:sldMkLst>
          <pc:docMk/>
          <pc:sldMk cId="3570988036" sldId="396"/>
        </pc:sldMkLst>
      </pc:sldChg>
      <pc:sldChg chg="modNotesTx">
        <pc:chgData name="Nancy M. Dampier" userId="29fa1adb-abf9-47af-bd19-83b0381c8680" providerId="ADAL" clId="{14F972DB-95AA-4C56-9782-1956746F617C}" dt="2025-06-30T16:22:33.099" v="3" actId="6549"/>
        <pc:sldMkLst>
          <pc:docMk/>
          <pc:sldMk cId="3757156391" sldId="398"/>
        </pc:sldMkLst>
      </pc:sldChg>
      <pc:sldChg chg="modNotesTx">
        <pc:chgData name="Nancy M. Dampier" userId="29fa1adb-abf9-47af-bd19-83b0381c8680" providerId="ADAL" clId="{14F972DB-95AA-4C56-9782-1956746F617C}" dt="2025-06-30T16:22:20.953" v="2" actId="6549"/>
        <pc:sldMkLst>
          <pc:docMk/>
          <pc:sldMk cId="1612746427" sldId="399"/>
        </pc:sldMkLst>
      </pc:sldChg>
      <pc:sldChg chg="modNotesTx">
        <pc:chgData name="Nancy M. Dampier" userId="29fa1adb-abf9-47af-bd19-83b0381c8680" providerId="ADAL" clId="{14F972DB-95AA-4C56-9782-1956746F617C}" dt="2025-06-30T16:28:55.111" v="257" actId="6549"/>
        <pc:sldMkLst>
          <pc:docMk/>
          <pc:sldMk cId="192968417" sldId="401"/>
        </pc:sldMkLst>
      </pc:sldChg>
      <pc:sldChg chg="modNotesTx">
        <pc:chgData name="Nancy M. Dampier" userId="29fa1adb-abf9-47af-bd19-83b0381c8680" providerId="ADAL" clId="{14F972DB-95AA-4C56-9782-1956746F617C}" dt="2025-06-30T16:23:07.618" v="26" actId="6549"/>
        <pc:sldMkLst>
          <pc:docMk/>
          <pc:sldMk cId="1804518397" sldId="404"/>
        </pc:sldMkLst>
      </pc:sldChg>
      <pc:sldChg chg="modNotesTx">
        <pc:chgData name="Nancy M. Dampier" userId="29fa1adb-abf9-47af-bd19-83b0381c8680" providerId="ADAL" clId="{14F972DB-95AA-4C56-9782-1956746F617C}" dt="2025-06-30T16:27:39.859" v="248" actId="20577"/>
        <pc:sldMkLst>
          <pc:docMk/>
          <pc:sldMk cId="580356060" sldId="414"/>
        </pc:sldMkLst>
      </pc:sldChg>
      <pc:sldChg chg="del">
        <pc:chgData name="Nancy M. Dampier" userId="29fa1adb-abf9-47af-bd19-83b0381c8680" providerId="ADAL" clId="{14F972DB-95AA-4C56-9782-1956746F617C}" dt="2025-06-30T16:20:18.927" v="0" actId="47"/>
        <pc:sldMkLst>
          <pc:docMk/>
          <pc:sldMk cId="2381613995" sldId="46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2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3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3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4AAFE-1BB3-473E-8907-B010DC2E604E}" type="doc">
      <dgm:prSet loTypeId="urn:microsoft.com/office/officeart/2018/5/layout/CenteredIconLabelDescriptionList" loCatId="icon" qsTypeId="urn:microsoft.com/office/officeart/2005/8/quickstyle/simple4" qsCatId="simple" csTypeId="urn:microsoft.com/office/officeart/2005/8/colors/colorful1" csCatId="colorful" phldr="1"/>
      <dgm:spPr/>
      <dgm:t>
        <a:bodyPr/>
        <a:lstStyle/>
        <a:p>
          <a:endParaRPr lang="en-US"/>
        </a:p>
      </dgm:t>
    </dgm:pt>
    <dgm:pt modelId="{CFCF2B8B-FBB1-4260-9717-1DF973AF554B}">
      <dgm:prSet custT="1"/>
      <dgm:spPr/>
      <dgm:t>
        <a:bodyPr/>
        <a:lstStyle/>
        <a:p>
          <a:pPr>
            <a:lnSpc>
              <a:spcPct val="100000"/>
            </a:lnSpc>
          </a:pPr>
          <a:r>
            <a:rPr lang="en-US" sz="1800" b="1">
              <a:solidFill>
                <a:schemeClr val="tx2">
                  <a:lumMod val="75000"/>
                  <a:lumOff val="25000"/>
                </a:schemeClr>
              </a:solidFill>
            </a:rPr>
            <a:t>DOM HCBS Team</a:t>
          </a:r>
        </a:p>
      </dgm:t>
    </dgm:pt>
    <dgm:pt modelId="{1D86EE0C-57E8-4F44-AE61-DF69B508898F}" type="parTrans" cxnId="{A9E13791-A68F-4F46-8690-C0F00E903C0C}">
      <dgm:prSet/>
      <dgm:spPr/>
      <dgm:t>
        <a:bodyPr/>
        <a:lstStyle/>
        <a:p>
          <a:endParaRPr lang="en-US"/>
        </a:p>
      </dgm:t>
    </dgm:pt>
    <dgm:pt modelId="{580C0782-67C6-4B3F-984D-A5E385FFCBA5}" type="sibTrans" cxnId="{A9E13791-A68F-4F46-8690-C0F00E903C0C}">
      <dgm:prSet/>
      <dgm:spPr/>
      <dgm:t>
        <a:bodyPr/>
        <a:lstStyle/>
        <a:p>
          <a:endParaRPr lang="en-US"/>
        </a:p>
      </dgm:t>
    </dgm:pt>
    <dgm:pt modelId="{32501120-2E5D-4D75-AF0F-8EED04F2BEE0}">
      <dgm:prSet custT="1"/>
      <dgm:spPr/>
      <dgm:t>
        <a:bodyPr/>
        <a:lstStyle/>
        <a:p>
          <a:pPr>
            <a:lnSpc>
              <a:spcPct val="100000"/>
            </a:lnSpc>
          </a:pPr>
          <a:r>
            <a:rPr lang="en-US" sz="1800" b="1">
              <a:solidFill>
                <a:schemeClr val="tx2">
                  <a:lumMod val="75000"/>
                  <a:lumOff val="25000"/>
                </a:schemeClr>
              </a:solidFill>
            </a:rPr>
            <a:t>Overview of the Waiver Program</a:t>
          </a:r>
        </a:p>
        <a:p>
          <a:pPr>
            <a:lnSpc>
              <a:spcPct val="100000"/>
            </a:lnSpc>
          </a:pPr>
          <a:r>
            <a:rPr lang="en-US" sz="1800" b="1">
              <a:solidFill>
                <a:schemeClr val="tx2">
                  <a:lumMod val="75000"/>
                  <a:lumOff val="25000"/>
                </a:schemeClr>
              </a:solidFill>
            </a:rPr>
            <a:t>Covered Services</a:t>
          </a:r>
        </a:p>
      </dgm:t>
    </dgm:pt>
    <dgm:pt modelId="{7D5D2F11-759E-49E5-A3EB-1EED8C1198AA}" type="parTrans" cxnId="{853A8B3F-B234-49DD-B32E-03E4C002F7C1}">
      <dgm:prSet/>
      <dgm:spPr/>
      <dgm:t>
        <a:bodyPr/>
        <a:lstStyle/>
        <a:p>
          <a:endParaRPr lang="en-US"/>
        </a:p>
      </dgm:t>
    </dgm:pt>
    <dgm:pt modelId="{CD94EE65-401F-4DBE-A21B-6538DA5B2D87}" type="sibTrans" cxnId="{853A8B3F-B234-49DD-B32E-03E4C002F7C1}">
      <dgm:prSet/>
      <dgm:spPr/>
      <dgm:t>
        <a:bodyPr/>
        <a:lstStyle/>
        <a:p>
          <a:endParaRPr lang="en-US"/>
        </a:p>
      </dgm:t>
    </dgm:pt>
    <dgm:pt modelId="{81BB3E53-B062-4FF1-A39D-6A4F27E2FA07}">
      <dgm:prSet custT="1"/>
      <dgm:spPr/>
      <dgm:t>
        <a:bodyPr/>
        <a:lstStyle/>
        <a:p>
          <a:pPr>
            <a:lnSpc>
              <a:spcPct val="100000"/>
            </a:lnSpc>
          </a:pPr>
          <a:r>
            <a:rPr lang="en-US" sz="1800" b="1">
              <a:solidFill>
                <a:schemeClr val="tx2">
                  <a:lumMod val="75000"/>
                  <a:lumOff val="25000"/>
                </a:schemeClr>
              </a:solidFill>
            </a:rPr>
            <a:t>        Admin Code Changes</a:t>
          </a:r>
        </a:p>
      </dgm:t>
    </dgm:pt>
    <dgm:pt modelId="{3C49139D-3883-4DC5-89D1-B715D6EA51C5}" type="parTrans" cxnId="{74924C81-C738-4312-90A0-B8787096A6B8}">
      <dgm:prSet/>
      <dgm:spPr/>
      <dgm:t>
        <a:bodyPr/>
        <a:lstStyle/>
        <a:p>
          <a:endParaRPr lang="en-US"/>
        </a:p>
      </dgm:t>
    </dgm:pt>
    <dgm:pt modelId="{175A8555-88B2-462D-96E8-52025071D4FB}" type="sibTrans" cxnId="{74924C81-C738-4312-90A0-B8787096A6B8}">
      <dgm:prSet/>
      <dgm:spPr/>
      <dgm:t>
        <a:bodyPr/>
        <a:lstStyle/>
        <a:p>
          <a:endParaRPr lang="en-US"/>
        </a:p>
      </dgm:t>
    </dgm:pt>
    <dgm:pt modelId="{30C7F8D2-92B3-474F-897E-21D5406785A3}">
      <dgm:prSet/>
      <dgm:spPr>
        <a:solidFill>
          <a:schemeClr val="tx2">
            <a:lumMod val="90000"/>
            <a:lumOff val="10000"/>
          </a:schemeClr>
        </a:solidFill>
      </dgm:spPr>
      <dgm:t>
        <a:bodyPr/>
        <a:lstStyle/>
        <a:p>
          <a:pPr>
            <a:lnSpc>
              <a:spcPct val="100000"/>
            </a:lnSpc>
            <a:defRPr b="1"/>
          </a:pPr>
          <a:r>
            <a:rPr lang="en-US" b="1">
              <a:solidFill>
                <a:schemeClr val="bg1"/>
              </a:solidFill>
            </a:rPr>
            <a:t>Training Topics</a:t>
          </a:r>
        </a:p>
      </dgm:t>
    </dgm:pt>
    <dgm:pt modelId="{F24242DA-6B06-4A50-80F1-F7F7BFBD284E}" type="parTrans" cxnId="{9EE77DEF-8978-4566-8674-E43E7AF5FBAB}">
      <dgm:prSet/>
      <dgm:spPr/>
      <dgm:t>
        <a:bodyPr/>
        <a:lstStyle/>
        <a:p>
          <a:endParaRPr lang="en-US"/>
        </a:p>
      </dgm:t>
    </dgm:pt>
    <dgm:pt modelId="{5F27A807-1F61-43E7-A362-696497523DEE}" type="sibTrans" cxnId="{9EE77DEF-8978-4566-8674-E43E7AF5FBAB}">
      <dgm:prSet/>
      <dgm:spPr/>
      <dgm:t>
        <a:bodyPr/>
        <a:lstStyle/>
        <a:p>
          <a:endParaRPr lang="en-US"/>
        </a:p>
      </dgm:t>
    </dgm:pt>
    <dgm:pt modelId="{35909336-3912-4488-8069-1FBCAACA799A}">
      <dgm:prSet custT="1"/>
      <dgm:spPr/>
      <dgm:t>
        <a:bodyPr/>
        <a:lstStyle/>
        <a:p>
          <a:pPr>
            <a:lnSpc>
              <a:spcPct val="100000"/>
            </a:lnSpc>
          </a:pPr>
          <a:r>
            <a:rPr lang="en-US" sz="1800" b="1">
              <a:solidFill>
                <a:schemeClr val="accent5">
                  <a:lumMod val="75000"/>
                </a:schemeClr>
              </a:solidFill>
            </a:rPr>
            <a:t>Organizational Changes</a:t>
          </a:r>
        </a:p>
      </dgm:t>
    </dgm:pt>
    <dgm:pt modelId="{617708A9-D732-4FB9-ACBF-366E15C17172}" type="parTrans" cxnId="{3058AE6C-0445-4E83-8DCE-19AE096C947B}">
      <dgm:prSet/>
      <dgm:spPr/>
      <dgm:t>
        <a:bodyPr/>
        <a:lstStyle/>
        <a:p>
          <a:endParaRPr lang="en-US"/>
        </a:p>
      </dgm:t>
    </dgm:pt>
    <dgm:pt modelId="{516BC0C2-0B33-41E3-8608-AD7C357840D6}" type="sibTrans" cxnId="{3058AE6C-0445-4E83-8DCE-19AE096C947B}">
      <dgm:prSet/>
      <dgm:spPr/>
      <dgm:t>
        <a:bodyPr/>
        <a:lstStyle/>
        <a:p>
          <a:endParaRPr lang="en-US"/>
        </a:p>
      </dgm:t>
    </dgm:pt>
    <dgm:pt modelId="{F9C5230E-E129-445C-8AB9-D01424400018}">
      <dgm:prSet custT="1"/>
      <dgm:spPr/>
      <dgm:t>
        <a:bodyPr/>
        <a:lstStyle/>
        <a:p>
          <a:pPr>
            <a:lnSpc>
              <a:spcPct val="100000"/>
            </a:lnSpc>
          </a:pPr>
          <a:r>
            <a:rPr lang="en-US" sz="1800" b="1">
              <a:solidFill>
                <a:srgbClr val="11ABAF"/>
              </a:solidFill>
            </a:rPr>
            <a:t>Facility Requirements</a:t>
          </a:r>
        </a:p>
      </dgm:t>
    </dgm:pt>
    <dgm:pt modelId="{95E5A9FD-0480-4EFC-9A6E-10201B0DA6E0}" type="parTrans" cxnId="{38300160-C9D5-4CA8-80D4-124FEEE6BE12}">
      <dgm:prSet/>
      <dgm:spPr/>
      <dgm:t>
        <a:bodyPr/>
        <a:lstStyle/>
        <a:p>
          <a:endParaRPr lang="en-US"/>
        </a:p>
      </dgm:t>
    </dgm:pt>
    <dgm:pt modelId="{904521D4-187E-43EC-BAB7-198DD8822F58}" type="sibTrans" cxnId="{38300160-C9D5-4CA8-80D4-124FEEE6BE12}">
      <dgm:prSet/>
      <dgm:spPr/>
      <dgm:t>
        <a:bodyPr/>
        <a:lstStyle/>
        <a:p>
          <a:endParaRPr lang="en-US"/>
        </a:p>
      </dgm:t>
    </dgm:pt>
    <dgm:pt modelId="{17262A79-1535-41CA-82D5-21E271FFB321}">
      <dgm:prSet custT="1"/>
      <dgm:spPr/>
      <dgm:t>
        <a:bodyPr/>
        <a:lstStyle/>
        <a:p>
          <a:pPr>
            <a:lnSpc>
              <a:spcPct val="100000"/>
            </a:lnSpc>
          </a:pPr>
          <a:r>
            <a:rPr lang="en-US" sz="1800" b="1">
              <a:solidFill>
                <a:schemeClr val="accent6">
                  <a:lumMod val="75000"/>
                </a:schemeClr>
              </a:solidFill>
            </a:rPr>
            <a:t>Staffing Requirements</a:t>
          </a:r>
        </a:p>
      </dgm:t>
    </dgm:pt>
    <dgm:pt modelId="{7E2E5ECA-2BEA-46A0-95B8-4B5A1F05017E}" type="parTrans" cxnId="{4C37276C-AC50-4FA8-9264-F8138B3861A1}">
      <dgm:prSet/>
      <dgm:spPr/>
      <dgm:t>
        <a:bodyPr/>
        <a:lstStyle/>
        <a:p>
          <a:endParaRPr lang="en-US"/>
        </a:p>
      </dgm:t>
    </dgm:pt>
    <dgm:pt modelId="{F945759D-396B-4503-A28A-C71B1D34DF7B}" type="sibTrans" cxnId="{4C37276C-AC50-4FA8-9264-F8138B3861A1}">
      <dgm:prSet/>
      <dgm:spPr/>
      <dgm:t>
        <a:bodyPr/>
        <a:lstStyle/>
        <a:p>
          <a:endParaRPr lang="en-US"/>
        </a:p>
      </dgm:t>
    </dgm:pt>
    <dgm:pt modelId="{B3B076A1-082E-47E7-BC61-D35593A3256F}">
      <dgm:prSet custT="1"/>
      <dgm:spPr/>
      <dgm:t>
        <a:bodyPr/>
        <a:lstStyle/>
        <a:p>
          <a:pPr>
            <a:lnSpc>
              <a:spcPct val="100000"/>
            </a:lnSpc>
          </a:pPr>
          <a:r>
            <a:rPr lang="en-US" sz="1800" b="1">
              <a:solidFill>
                <a:srgbClr val="676D7F"/>
              </a:solidFill>
            </a:rPr>
            <a:t>Primary &amp; Auxiliary Services</a:t>
          </a:r>
        </a:p>
      </dgm:t>
    </dgm:pt>
    <dgm:pt modelId="{D8534582-3F6F-4B28-AEF0-8EB1C4DDB452}" type="parTrans" cxnId="{A73DA016-13BD-4691-9B8B-FDD429F9C9CA}">
      <dgm:prSet/>
      <dgm:spPr/>
      <dgm:t>
        <a:bodyPr/>
        <a:lstStyle/>
        <a:p>
          <a:endParaRPr lang="en-US"/>
        </a:p>
      </dgm:t>
    </dgm:pt>
    <dgm:pt modelId="{38B23D62-4B16-4F0F-835F-34FCAA197BD8}" type="sibTrans" cxnId="{A73DA016-13BD-4691-9B8B-FDD429F9C9CA}">
      <dgm:prSet/>
      <dgm:spPr/>
      <dgm:t>
        <a:bodyPr/>
        <a:lstStyle/>
        <a:p>
          <a:endParaRPr lang="en-US"/>
        </a:p>
      </dgm:t>
    </dgm:pt>
    <dgm:pt modelId="{FFF6C6DD-423A-403C-B838-12226AE3A5C5}">
      <dgm:prSet custT="1"/>
      <dgm:spPr/>
      <dgm:t>
        <a:bodyPr/>
        <a:lstStyle/>
        <a:p>
          <a:pPr>
            <a:lnSpc>
              <a:spcPct val="100000"/>
            </a:lnSpc>
          </a:pPr>
          <a:r>
            <a:rPr lang="en-US" sz="1800" b="1">
              <a:solidFill>
                <a:schemeClr val="accent2">
                  <a:lumMod val="75000"/>
                </a:schemeClr>
              </a:solidFill>
            </a:rPr>
            <a:t>Records Maintenance</a:t>
          </a:r>
        </a:p>
      </dgm:t>
    </dgm:pt>
    <dgm:pt modelId="{7CD66921-929D-4A54-A38D-7C7649507D11}" type="parTrans" cxnId="{6FE82423-CFFC-448A-AE96-16B6B427D5A7}">
      <dgm:prSet/>
      <dgm:spPr/>
      <dgm:t>
        <a:bodyPr/>
        <a:lstStyle/>
        <a:p>
          <a:endParaRPr lang="en-US"/>
        </a:p>
      </dgm:t>
    </dgm:pt>
    <dgm:pt modelId="{1856A3D0-670C-4875-923F-4519CE23F95F}" type="sibTrans" cxnId="{6FE82423-CFFC-448A-AE96-16B6B427D5A7}">
      <dgm:prSet/>
      <dgm:spPr/>
      <dgm:t>
        <a:bodyPr/>
        <a:lstStyle/>
        <a:p>
          <a:endParaRPr lang="en-US"/>
        </a:p>
      </dgm:t>
    </dgm:pt>
    <dgm:pt modelId="{B4442610-6562-4AC5-9477-EC17DA57B09B}">
      <dgm:prSet/>
      <dgm:spPr>
        <a:solidFill>
          <a:schemeClr val="tx2">
            <a:lumMod val="90000"/>
            <a:lumOff val="10000"/>
          </a:schemeClr>
        </a:solidFill>
      </dgm:spPr>
      <dgm:t>
        <a:bodyPr/>
        <a:lstStyle/>
        <a:p>
          <a:pPr>
            <a:lnSpc>
              <a:spcPct val="100000"/>
            </a:lnSpc>
            <a:defRPr b="1"/>
          </a:pPr>
          <a:r>
            <a:rPr lang="en-US" b="1">
              <a:solidFill>
                <a:schemeClr val="bg1"/>
              </a:solidFill>
            </a:rPr>
            <a:t>Additional Resources</a:t>
          </a:r>
        </a:p>
      </dgm:t>
    </dgm:pt>
    <dgm:pt modelId="{E9E9ED34-32F0-4E72-B5E1-0E776440E474}" type="parTrans" cxnId="{E835C63C-6119-4FCE-8222-0F4C405FFCF9}">
      <dgm:prSet/>
      <dgm:spPr/>
      <dgm:t>
        <a:bodyPr/>
        <a:lstStyle/>
        <a:p>
          <a:endParaRPr lang="en-US"/>
        </a:p>
      </dgm:t>
    </dgm:pt>
    <dgm:pt modelId="{198FA6A1-E62C-4009-AF80-18C16AA4420E}" type="sibTrans" cxnId="{E835C63C-6119-4FCE-8222-0F4C405FFCF9}">
      <dgm:prSet/>
      <dgm:spPr/>
      <dgm:t>
        <a:bodyPr/>
        <a:lstStyle/>
        <a:p>
          <a:endParaRPr lang="en-US"/>
        </a:p>
      </dgm:t>
    </dgm:pt>
    <dgm:pt modelId="{88026698-3169-44DF-824B-483026D5E823}">
      <dgm:prSet custT="1"/>
      <dgm:spPr/>
      <dgm:t>
        <a:bodyPr/>
        <a:lstStyle/>
        <a:p>
          <a:pPr>
            <a:lnSpc>
              <a:spcPct val="100000"/>
            </a:lnSpc>
          </a:pPr>
          <a:r>
            <a:rPr lang="en-US" sz="1800" b="1">
              <a:solidFill>
                <a:schemeClr val="tx2">
                  <a:lumMod val="75000"/>
                  <a:lumOff val="25000"/>
                </a:schemeClr>
              </a:solidFill>
            </a:rPr>
            <a:t>Marketing, Referrals &amp; PSS </a:t>
          </a:r>
        </a:p>
        <a:p>
          <a:pPr>
            <a:lnSpc>
              <a:spcPct val="100000"/>
            </a:lnSpc>
          </a:pPr>
          <a:r>
            <a:rPr lang="en-US" sz="1800" b="1">
              <a:solidFill>
                <a:schemeClr val="tx2">
                  <a:lumMod val="75000"/>
                  <a:lumOff val="25000"/>
                </a:schemeClr>
              </a:solidFill>
            </a:rPr>
            <a:t>Annual Updates for FOC List</a:t>
          </a:r>
        </a:p>
        <a:p>
          <a:pPr>
            <a:lnSpc>
              <a:spcPct val="100000"/>
            </a:lnSpc>
          </a:pPr>
          <a:r>
            <a:rPr lang="en-US" sz="1800" b="1">
              <a:solidFill>
                <a:schemeClr val="tx2">
                  <a:lumMod val="75000"/>
                  <a:lumOff val="25000"/>
                </a:schemeClr>
              </a:solidFill>
            </a:rPr>
            <a:t>Quality Management</a:t>
          </a:r>
        </a:p>
      </dgm:t>
    </dgm:pt>
    <dgm:pt modelId="{130DC439-9EF0-4295-8232-920E326AC151}" type="parTrans" cxnId="{F7D608AA-C86A-41CA-8764-3FF2D1F47D01}">
      <dgm:prSet/>
      <dgm:spPr/>
      <dgm:t>
        <a:bodyPr/>
        <a:lstStyle/>
        <a:p>
          <a:endParaRPr lang="en-US"/>
        </a:p>
      </dgm:t>
    </dgm:pt>
    <dgm:pt modelId="{3A5C6D3B-581E-48FC-8E83-F4E133FF4977}" type="sibTrans" cxnId="{F7D608AA-C86A-41CA-8764-3FF2D1F47D01}">
      <dgm:prSet/>
      <dgm:spPr/>
      <dgm:t>
        <a:bodyPr/>
        <a:lstStyle/>
        <a:p>
          <a:endParaRPr lang="en-US"/>
        </a:p>
      </dgm:t>
    </dgm:pt>
    <dgm:pt modelId="{13E27D8A-D038-488E-825A-C53687DA50F0}">
      <dgm:prSet custT="1"/>
      <dgm:spPr/>
      <dgm:t>
        <a:bodyPr/>
        <a:lstStyle/>
        <a:p>
          <a:pPr>
            <a:lnSpc>
              <a:spcPct val="100000"/>
            </a:lnSpc>
          </a:pPr>
          <a:r>
            <a:rPr lang="en-US" sz="1800" b="1">
              <a:solidFill>
                <a:schemeClr val="tx2">
                  <a:lumMod val="75000"/>
                  <a:lumOff val="25000"/>
                </a:schemeClr>
              </a:solidFill>
            </a:rPr>
            <a:t>Resources for Success</a:t>
          </a:r>
        </a:p>
      </dgm:t>
    </dgm:pt>
    <dgm:pt modelId="{AF23C2FC-79B8-428A-9273-787155E68B8E}" type="parTrans" cxnId="{1543EFFF-AF1B-4D01-BE4E-5316A4E97C6C}">
      <dgm:prSet/>
      <dgm:spPr/>
      <dgm:t>
        <a:bodyPr/>
        <a:lstStyle/>
        <a:p>
          <a:endParaRPr lang="en-US"/>
        </a:p>
      </dgm:t>
    </dgm:pt>
    <dgm:pt modelId="{1BB8EE44-FF5F-4C3E-B48E-B112BEBFC2EC}" type="sibTrans" cxnId="{1543EFFF-AF1B-4D01-BE4E-5316A4E97C6C}">
      <dgm:prSet/>
      <dgm:spPr/>
      <dgm:t>
        <a:bodyPr/>
        <a:lstStyle/>
        <a:p>
          <a:endParaRPr lang="en-US"/>
        </a:p>
      </dgm:t>
    </dgm:pt>
    <dgm:pt modelId="{310E9ABE-CE14-41EC-B0D5-AA873A3EC616}">
      <dgm:prSet/>
      <dgm:spPr>
        <a:solidFill>
          <a:schemeClr val="tx2">
            <a:lumMod val="90000"/>
            <a:lumOff val="10000"/>
          </a:schemeClr>
        </a:solidFill>
      </dgm:spPr>
      <dgm:t>
        <a:bodyPr/>
        <a:lstStyle/>
        <a:p>
          <a:pPr>
            <a:lnSpc>
              <a:spcPct val="100000"/>
            </a:lnSpc>
            <a:defRPr b="1"/>
          </a:pPr>
          <a:r>
            <a:rPr lang="en-US" b="1">
              <a:solidFill>
                <a:schemeClr val="bg1"/>
              </a:solidFill>
            </a:rPr>
            <a:t>Introduction</a:t>
          </a:r>
        </a:p>
      </dgm:t>
    </dgm:pt>
    <dgm:pt modelId="{ED1948D3-C913-440A-87DE-B265A3D0525D}" type="sibTrans" cxnId="{B33AD427-BE42-437B-8A6D-2E96E1E54D2B}">
      <dgm:prSet/>
      <dgm:spPr/>
      <dgm:t>
        <a:bodyPr/>
        <a:lstStyle/>
        <a:p>
          <a:endParaRPr lang="en-US"/>
        </a:p>
      </dgm:t>
    </dgm:pt>
    <dgm:pt modelId="{DD58CD0C-8457-43F0-8110-327F3419D335}" type="parTrans" cxnId="{B33AD427-BE42-437B-8A6D-2E96E1E54D2B}">
      <dgm:prSet/>
      <dgm:spPr/>
      <dgm:t>
        <a:bodyPr/>
        <a:lstStyle/>
        <a:p>
          <a:endParaRPr lang="en-US"/>
        </a:p>
      </dgm:t>
    </dgm:pt>
    <dgm:pt modelId="{35F742B9-9562-46B3-909B-F6E9440C7E52}" type="pres">
      <dgm:prSet presAssocID="{0E74AAFE-1BB3-473E-8907-B010DC2E604E}" presName="root" presStyleCnt="0">
        <dgm:presLayoutVars>
          <dgm:dir/>
          <dgm:resizeHandles val="exact"/>
        </dgm:presLayoutVars>
      </dgm:prSet>
      <dgm:spPr/>
    </dgm:pt>
    <dgm:pt modelId="{2B56C2EF-7421-4F0F-86D2-2199DB01F2E8}" type="pres">
      <dgm:prSet presAssocID="{310E9ABE-CE14-41EC-B0D5-AA873A3EC616}" presName="compNode" presStyleCnt="0"/>
      <dgm:spPr/>
    </dgm:pt>
    <dgm:pt modelId="{8D4C4AB5-0197-4C70-8FDF-29CC8BDA4AD7}" type="pres">
      <dgm:prSet presAssocID="{310E9ABE-CE14-41EC-B0D5-AA873A3EC616}" presName="iconRect" presStyleLbl="node1" presStyleIdx="0" presStyleCnt="3" custScaleX="163478" custScaleY="155049" custLinFactX="174724" custLinFactNeighborX="200000" custLinFactNeighborY="-289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DA592F73-6144-4E40-8CAB-AA04F6CDF968}" type="pres">
      <dgm:prSet presAssocID="{310E9ABE-CE14-41EC-B0D5-AA873A3EC616}" presName="iconSpace" presStyleCnt="0"/>
      <dgm:spPr/>
    </dgm:pt>
    <dgm:pt modelId="{195038CA-E96B-458D-9A00-E55CC21C1B17}" type="pres">
      <dgm:prSet presAssocID="{310E9ABE-CE14-41EC-B0D5-AA873A3EC616}" presName="parTx" presStyleLbl="revTx" presStyleIdx="0" presStyleCnt="6" custScaleX="106400" custScaleY="80829" custLinFactNeighborX="312" custLinFactNeighborY="-1068">
        <dgm:presLayoutVars>
          <dgm:chMax val="0"/>
          <dgm:chPref val="0"/>
        </dgm:presLayoutVars>
      </dgm:prSet>
      <dgm:spPr/>
    </dgm:pt>
    <dgm:pt modelId="{365ECD0E-D754-4BCA-A57D-9DB13EF66CC9}" type="pres">
      <dgm:prSet presAssocID="{310E9ABE-CE14-41EC-B0D5-AA873A3EC616}" presName="txSpace" presStyleCnt="0"/>
      <dgm:spPr/>
    </dgm:pt>
    <dgm:pt modelId="{8258713C-4B78-47C2-9DB5-D890DD1C4BCE}" type="pres">
      <dgm:prSet presAssocID="{310E9ABE-CE14-41EC-B0D5-AA873A3EC616}" presName="desTx" presStyleLbl="revTx" presStyleIdx="1" presStyleCnt="6" custScaleX="108683" custScaleY="89010" custLinFactNeighborX="526" custLinFactNeighborY="6220">
        <dgm:presLayoutVars/>
      </dgm:prSet>
      <dgm:spPr/>
    </dgm:pt>
    <dgm:pt modelId="{4393381F-1889-41F1-8F58-6B572EE7487C}" type="pres">
      <dgm:prSet presAssocID="{ED1948D3-C913-440A-87DE-B265A3D0525D}" presName="sibTrans" presStyleCnt="0"/>
      <dgm:spPr/>
    </dgm:pt>
    <dgm:pt modelId="{8EFEF8D4-A0D1-4BDB-8411-8A7CEA77B622}" type="pres">
      <dgm:prSet presAssocID="{30C7F8D2-92B3-474F-897E-21D5406785A3}" presName="compNode" presStyleCnt="0"/>
      <dgm:spPr/>
    </dgm:pt>
    <dgm:pt modelId="{CF2752C3-CDA4-4C74-80F7-30AEF182CAA2}" type="pres">
      <dgm:prSet presAssocID="{30C7F8D2-92B3-474F-897E-21D5406785A3}" presName="iconRect" presStyleLbl="node1" presStyleIdx="1" presStyleCnt="3" custScaleX="157493" custScaleY="151375" custLinFactX="-155586" custLinFactNeighborX="-200000" custLinFactNeighborY="-220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E56037E-B26C-4BAB-8C3F-4E143F493733}" type="pres">
      <dgm:prSet presAssocID="{30C7F8D2-92B3-474F-897E-21D5406785A3}" presName="iconSpace" presStyleCnt="0"/>
      <dgm:spPr/>
    </dgm:pt>
    <dgm:pt modelId="{25149CA9-083B-4868-AF8D-46B5BC94B04D}" type="pres">
      <dgm:prSet presAssocID="{30C7F8D2-92B3-474F-897E-21D5406785A3}" presName="parTx" presStyleLbl="revTx" presStyleIdx="2" presStyleCnt="6" custScaleX="114213" custScaleY="83178">
        <dgm:presLayoutVars>
          <dgm:chMax val="0"/>
          <dgm:chPref val="0"/>
        </dgm:presLayoutVars>
      </dgm:prSet>
      <dgm:spPr/>
    </dgm:pt>
    <dgm:pt modelId="{A53D266B-7641-4EE6-86F2-34A4CD62C8D9}" type="pres">
      <dgm:prSet presAssocID="{30C7F8D2-92B3-474F-897E-21D5406785A3}" presName="txSpace" presStyleCnt="0"/>
      <dgm:spPr/>
    </dgm:pt>
    <dgm:pt modelId="{BF611BB8-233F-47D5-A422-8D950F8F95AF}" type="pres">
      <dgm:prSet presAssocID="{30C7F8D2-92B3-474F-897E-21D5406785A3}" presName="desTx" presStyleLbl="revTx" presStyleIdx="3" presStyleCnt="6" custLinFactNeighborX="-294" custLinFactNeighborY="11002">
        <dgm:presLayoutVars/>
      </dgm:prSet>
      <dgm:spPr/>
    </dgm:pt>
    <dgm:pt modelId="{B7F8B416-71A9-44A7-8CC8-62C0489D2E92}" type="pres">
      <dgm:prSet presAssocID="{5F27A807-1F61-43E7-A362-696497523DEE}" presName="sibTrans" presStyleCnt="0"/>
      <dgm:spPr/>
    </dgm:pt>
    <dgm:pt modelId="{8B6549A5-F0CF-4262-8B90-E2A12A27DB73}" type="pres">
      <dgm:prSet presAssocID="{B4442610-6562-4AC5-9477-EC17DA57B09B}" presName="compNode" presStyleCnt="0"/>
      <dgm:spPr/>
    </dgm:pt>
    <dgm:pt modelId="{63E7988A-3812-49C1-BC55-21E62CE12A2B}" type="pres">
      <dgm:prSet presAssocID="{B4442610-6562-4AC5-9477-EC17DA57B09B}" presName="iconRect" presStyleLbl="node1" presStyleIdx="2" presStyleCnt="3" custScaleX="142824" custScaleY="120816" custLinFactNeighborX="-5257" custLinFactNeighborY="-182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7F651E77-BBE9-4E0B-AB78-3E8500D706F6}" type="pres">
      <dgm:prSet presAssocID="{B4442610-6562-4AC5-9477-EC17DA57B09B}" presName="iconSpace" presStyleCnt="0"/>
      <dgm:spPr/>
    </dgm:pt>
    <dgm:pt modelId="{442505F8-D9E4-49B5-A191-1D3EE5DC6019}" type="pres">
      <dgm:prSet presAssocID="{B4442610-6562-4AC5-9477-EC17DA57B09B}" presName="parTx" presStyleLbl="revTx" presStyleIdx="4" presStyleCnt="6" custScaleX="120527" custScaleY="85328" custLinFactNeighborX="312" custLinFactNeighborY="20298">
        <dgm:presLayoutVars>
          <dgm:chMax val="0"/>
          <dgm:chPref val="0"/>
        </dgm:presLayoutVars>
      </dgm:prSet>
      <dgm:spPr/>
    </dgm:pt>
    <dgm:pt modelId="{3CC5646F-BD97-443C-8608-902211AFF7BB}" type="pres">
      <dgm:prSet presAssocID="{B4442610-6562-4AC5-9477-EC17DA57B09B}" presName="txSpace" presStyleCnt="0"/>
      <dgm:spPr/>
    </dgm:pt>
    <dgm:pt modelId="{A6272E89-77F8-4B5C-86BC-091BA8AB6990}" type="pres">
      <dgm:prSet presAssocID="{B4442610-6562-4AC5-9477-EC17DA57B09B}" presName="desTx" presStyleLbl="revTx" presStyleIdx="5" presStyleCnt="6" custLinFactNeighborY="19324">
        <dgm:presLayoutVars/>
      </dgm:prSet>
      <dgm:spPr/>
    </dgm:pt>
  </dgm:ptLst>
  <dgm:cxnLst>
    <dgm:cxn modelId="{5D57BA15-45D3-4AD0-AEBB-6B26B9EB6A24}" type="presOf" srcId="{0E74AAFE-1BB3-473E-8907-B010DC2E604E}" destId="{35F742B9-9562-46B3-909B-F6E9440C7E52}" srcOrd="0" destOrd="0" presId="urn:microsoft.com/office/officeart/2018/5/layout/CenteredIconLabelDescriptionList"/>
    <dgm:cxn modelId="{A73DA016-13BD-4691-9B8B-FDD429F9C9CA}" srcId="{30C7F8D2-92B3-474F-897E-21D5406785A3}" destId="{B3B076A1-082E-47E7-BC61-D35593A3256F}" srcOrd="3" destOrd="0" parTransId="{D8534582-3F6F-4B28-AEF0-8EB1C4DDB452}" sibTransId="{38B23D62-4B16-4F0F-835F-34FCAA197BD8}"/>
    <dgm:cxn modelId="{9783C01C-C5D9-4F4D-9034-1558AED4DA38}" type="presOf" srcId="{13E27D8A-D038-488E-825A-C53687DA50F0}" destId="{A6272E89-77F8-4B5C-86BC-091BA8AB6990}" srcOrd="0" destOrd="1" presId="urn:microsoft.com/office/officeart/2018/5/layout/CenteredIconLabelDescriptionList"/>
    <dgm:cxn modelId="{6FE82423-CFFC-448A-AE96-16B6B427D5A7}" srcId="{30C7F8D2-92B3-474F-897E-21D5406785A3}" destId="{FFF6C6DD-423A-403C-B838-12226AE3A5C5}" srcOrd="4" destOrd="0" parTransId="{7CD66921-929D-4A54-A38D-7C7649507D11}" sibTransId="{1856A3D0-670C-4875-923F-4519CE23F95F}"/>
    <dgm:cxn modelId="{B205A623-E8EE-4BD1-BE1A-338272F45CAD}" type="presOf" srcId="{30C7F8D2-92B3-474F-897E-21D5406785A3}" destId="{25149CA9-083B-4868-AF8D-46B5BC94B04D}" srcOrd="0" destOrd="0" presId="urn:microsoft.com/office/officeart/2018/5/layout/CenteredIconLabelDescriptionList"/>
    <dgm:cxn modelId="{B33AD427-BE42-437B-8A6D-2E96E1E54D2B}" srcId="{0E74AAFE-1BB3-473E-8907-B010DC2E604E}" destId="{310E9ABE-CE14-41EC-B0D5-AA873A3EC616}" srcOrd="0" destOrd="0" parTransId="{DD58CD0C-8457-43F0-8110-327F3419D335}" sibTransId="{ED1948D3-C913-440A-87DE-B265A3D0525D}"/>
    <dgm:cxn modelId="{E835C63C-6119-4FCE-8222-0F4C405FFCF9}" srcId="{0E74AAFE-1BB3-473E-8907-B010DC2E604E}" destId="{B4442610-6562-4AC5-9477-EC17DA57B09B}" srcOrd="2" destOrd="0" parTransId="{E9E9ED34-32F0-4E72-B5E1-0E776440E474}" sibTransId="{198FA6A1-E62C-4009-AF80-18C16AA4420E}"/>
    <dgm:cxn modelId="{853A8B3F-B234-49DD-B32E-03E4C002F7C1}" srcId="{310E9ABE-CE14-41EC-B0D5-AA873A3EC616}" destId="{32501120-2E5D-4D75-AF0F-8EED04F2BEE0}" srcOrd="1" destOrd="0" parTransId="{7D5D2F11-759E-49E5-A3EB-1EED8C1198AA}" sibTransId="{CD94EE65-401F-4DBE-A21B-6538DA5B2D87}"/>
    <dgm:cxn modelId="{38300160-C9D5-4CA8-80D4-124FEEE6BE12}" srcId="{30C7F8D2-92B3-474F-897E-21D5406785A3}" destId="{F9C5230E-E129-445C-8AB9-D01424400018}" srcOrd="1" destOrd="0" parTransId="{95E5A9FD-0480-4EFC-9A6E-10201B0DA6E0}" sibTransId="{904521D4-187E-43EC-BAB7-198DD8822F58}"/>
    <dgm:cxn modelId="{4C37276C-AC50-4FA8-9264-F8138B3861A1}" srcId="{30C7F8D2-92B3-474F-897E-21D5406785A3}" destId="{17262A79-1535-41CA-82D5-21E271FFB321}" srcOrd="2" destOrd="0" parTransId="{7E2E5ECA-2BEA-46A0-95B8-4B5A1F05017E}" sibTransId="{F945759D-396B-4503-A28A-C71B1D34DF7B}"/>
    <dgm:cxn modelId="{3058AE6C-0445-4E83-8DCE-19AE096C947B}" srcId="{30C7F8D2-92B3-474F-897E-21D5406785A3}" destId="{35909336-3912-4488-8069-1FBCAACA799A}" srcOrd="0" destOrd="0" parTransId="{617708A9-D732-4FB9-ACBF-366E15C17172}" sibTransId="{516BC0C2-0B33-41E3-8608-AD7C357840D6}"/>
    <dgm:cxn modelId="{F69FC473-148F-4E21-ACAE-939534E66309}" type="presOf" srcId="{35909336-3912-4488-8069-1FBCAACA799A}" destId="{BF611BB8-233F-47D5-A422-8D950F8F95AF}" srcOrd="0" destOrd="0" presId="urn:microsoft.com/office/officeart/2018/5/layout/CenteredIconLabelDescriptionList"/>
    <dgm:cxn modelId="{F8616B54-E8A9-4374-BFAE-5554A1C63D43}" type="presOf" srcId="{310E9ABE-CE14-41EC-B0D5-AA873A3EC616}" destId="{195038CA-E96B-458D-9A00-E55CC21C1B17}" srcOrd="0" destOrd="0" presId="urn:microsoft.com/office/officeart/2018/5/layout/CenteredIconLabelDescriptionList"/>
    <dgm:cxn modelId="{74924C81-C738-4312-90A0-B8787096A6B8}" srcId="{310E9ABE-CE14-41EC-B0D5-AA873A3EC616}" destId="{81BB3E53-B062-4FF1-A39D-6A4F27E2FA07}" srcOrd="2" destOrd="0" parTransId="{3C49139D-3883-4DC5-89D1-B715D6EA51C5}" sibTransId="{175A8555-88B2-462D-96E8-52025071D4FB}"/>
    <dgm:cxn modelId="{A9E13791-A68F-4F46-8690-C0F00E903C0C}" srcId="{310E9ABE-CE14-41EC-B0D5-AA873A3EC616}" destId="{CFCF2B8B-FBB1-4260-9717-1DF973AF554B}" srcOrd="0" destOrd="0" parTransId="{1D86EE0C-57E8-4F44-AE61-DF69B508898F}" sibTransId="{580C0782-67C6-4B3F-984D-A5E385FFCBA5}"/>
    <dgm:cxn modelId="{7C3E1EA3-E73C-4F68-B148-BD1248D01FBD}" type="presOf" srcId="{B3B076A1-082E-47E7-BC61-D35593A3256F}" destId="{BF611BB8-233F-47D5-A422-8D950F8F95AF}" srcOrd="0" destOrd="3" presId="urn:microsoft.com/office/officeart/2018/5/layout/CenteredIconLabelDescriptionList"/>
    <dgm:cxn modelId="{F37BA6A6-E7BD-40BD-81A3-E04627CD48C6}" type="presOf" srcId="{32501120-2E5D-4D75-AF0F-8EED04F2BEE0}" destId="{8258713C-4B78-47C2-9DB5-D890DD1C4BCE}" srcOrd="0" destOrd="1" presId="urn:microsoft.com/office/officeart/2018/5/layout/CenteredIconLabelDescriptionList"/>
    <dgm:cxn modelId="{F7D608AA-C86A-41CA-8764-3FF2D1F47D01}" srcId="{B4442610-6562-4AC5-9477-EC17DA57B09B}" destId="{88026698-3169-44DF-824B-483026D5E823}" srcOrd="0" destOrd="0" parTransId="{130DC439-9EF0-4295-8232-920E326AC151}" sibTransId="{3A5C6D3B-581E-48FC-8E83-F4E133FF4977}"/>
    <dgm:cxn modelId="{BBF7FBBF-7023-4538-A968-C4F0685AC612}" type="presOf" srcId="{F9C5230E-E129-445C-8AB9-D01424400018}" destId="{BF611BB8-233F-47D5-A422-8D950F8F95AF}" srcOrd="0" destOrd="1" presId="urn:microsoft.com/office/officeart/2018/5/layout/CenteredIconLabelDescriptionList"/>
    <dgm:cxn modelId="{373441C2-25A2-40CA-909C-922F3B45D49A}" type="presOf" srcId="{17262A79-1535-41CA-82D5-21E271FFB321}" destId="{BF611BB8-233F-47D5-A422-8D950F8F95AF}" srcOrd="0" destOrd="2" presId="urn:microsoft.com/office/officeart/2018/5/layout/CenteredIconLabelDescriptionList"/>
    <dgm:cxn modelId="{6B4BD7C6-DBE3-4BD9-8359-9ECB510D2E40}" type="presOf" srcId="{FFF6C6DD-423A-403C-B838-12226AE3A5C5}" destId="{BF611BB8-233F-47D5-A422-8D950F8F95AF}" srcOrd="0" destOrd="4" presId="urn:microsoft.com/office/officeart/2018/5/layout/CenteredIconLabelDescriptionList"/>
    <dgm:cxn modelId="{4802CEC7-9284-4486-8F7B-C9A5BB0B19E0}" type="presOf" srcId="{B4442610-6562-4AC5-9477-EC17DA57B09B}" destId="{442505F8-D9E4-49B5-A191-1D3EE5DC6019}" srcOrd="0" destOrd="0" presId="urn:microsoft.com/office/officeart/2018/5/layout/CenteredIconLabelDescriptionList"/>
    <dgm:cxn modelId="{E8A076CD-F4AA-4EBE-ACE1-738C3744136A}" type="presOf" srcId="{81BB3E53-B062-4FF1-A39D-6A4F27E2FA07}" destId="{8258713C-4B78-47C2-9DB5-D890DD1C4BCE}" srcOrd="0" destOrd="2" presId="urn:microsoft.com/office/officeart/2018/5/layout/CenteredIconLabelDescriptionList"/>
    <dgm:cxn modelId="{791191DF-8060-46A2-BE54-4D3B0B58C6BB}" type="presOf" srcId="{CFCF2B8B-FBB1-4260-9717-1DF973AF554B}" destId="{8258713C-4B78-47C2-9DB5-D890DD1C4BCE}" srcOrd="0" destOrd="0" presId="urn:microsoft.com/office/officeart/2018/5/layout/CenteredIconLabelDescriptionList"/>
    <dgm:cxn modelId="{B3E590E2-15EE-48FA-8E41-0502B565C94F}" type="presOf" srcId="{88026698-3169-44DF-824B-483026D5E823}" destId="{A6272E89-77F8-4B5C-86BC-091BA8AB6990}" srcOrd="0" destOrd="0" presId="urn:microsoft.com/office/officeart/2018/5/layout/CenteredIconLabelDescriptionList"/>
    <dgm:cxn modelId="{9EE77DEF-8978-4566-8674-E43E7AF5FBAB}" srcId="{0E74AAFE-1BB3-473E-8907-B010DC2E604E}" destId="{30C7F8D2-92B3-474F-897E-21D5406785A3}" srcOrd="1" destOrd="0" parTransId="{F24242DA-6B06-4A50-80F1-F7F7BFBD284E}" sibTransId="{5F27A807-1F61-43E7-A362-696497523DEE}"/>
    <dgm:cxn modelId="{1543EFFF-AF1B-4D01-BE4E-5316A4E97C6C}" srcId="{B4442610-6562-4AC5-9477-EC17DA57B09B}" destId="{13E27D8A-D038-488E-825A-C53687DA50F0}" srcOrd="1" destOrd="0" parTransId="{AF23C2FC-79B8-428A-9273-787155E68B8E}" sibTransId="{1BB8EE44-FF5F-4C3E-B48E-B112BEBFC2EC}"/>
    <dgm:cxn modelId="{A0D8A011-CE4F-4F5D-8145-B5B523EEBBDB}" type="presParOf" srcId="{35F742B9-9562-46B3-909B-F6E9440C7E52}" destId="{2B56C2EF-7421-4F0F-86D2-2199DB01F2E8}" srcOrd="0" destOrd="0" presId="urn:microsoft.com/office/officeart/2018/5/layout/CenteredIconLabelDescriptionList"/>
    <dgm:cxn modelId="{44C0A156-A3C8-4EA6-96B7-BEB6BEB41885}" type="presParOf" srcId="{2B56C2EF-7421-4F0F-86D2-2199DB01F2E8}" destId="{8D4C4AB5-0197-4C70-8FDF-29CC8BDA4AD7}" srcOrd="0" destOrd="0" presId="urn:microsoft.com/office/officeart/2018/5/layout/CenteredIconLabelDescriptionList"/>
    <dgm:cxn modelId="{011451BF-B05B-4D98-82B2-E154B29359B3}" type="presParOf" srcId="{2B56C2EF-7421-4F0F-86D2-2199DB01F2E8}" destId="{DA592F73-6144-4E40-8CAB-AA04F6CDF968}" srcOrd="1" destOrd="0" presId="urn:microsoft.com/office/officeart/2018/5/layout/CenteredIconLabelDescriptionList"/>
    <dgm:cxn modelId="{83165A79-A26B-4D19-B40A-2EE6AF0744B9}" type="presParOf" srcId="{2B56C2EF-7421-4F0F-86D2-2199DB01F2E8}" destId="{195038CA-E96B-458D-9A00-E55CC21C1B17}" srcOrd="2" destOrd="0" presId="urn:microsoft.com/office/officeart/2018/5/layout/CenteredIconLabelDescriptionList"/>
    <dgm:cxn modelId="{D4DAF818-5D78-49ED-9588-1081E493719F}" type="presParOf" srcId="{2B56C2EF-7421-4F0F-86D2-2199DB01F2E8}" destId="{365ECD0E-D754-4BCA-A57D-9DB13EF66CC9}" srcOrd="3" destOrd="0" presId="urn:microsoft.com/office/officeart/2018/5/layout/CenteredIconLabelDescriptionList"/>
    <dgm:cxn modelId="{D03AFAA3-8F54-46D0-86B5-4BBCF6C0B7DA}" type="presParOf" srcId="{2B56C2EF-7421-4F0F-86D2-2199DB01F2E8}" destId="{8258713C-4B78-47C2-9DB5-D890DD1C4BCE}" srcOrd="4" destOrd="0" presId="urn:microsoft.com/office/officeart/2018/5/layout/CenteredIconLabelDescriptionList"/>
    <dgm:cxn modelId="{7FA01798-A56A-47F5-BF2E-F9BBAB431161}" type="presParOf" srcId="{35F742B9-9562-46B3-909B-F6E9440C7E52}" destId="{4393381F-1889-41F1-8F58-6B572EE7487C}" srcOrd="1" destOrd="0" presId="urn:microsoft.com/office/officeart/2018/5/layout/CenteredIconLabelDescriptionList"/>
    <dgm:cxn modelId="{75978129-B295-4AD5-8B59-1387389BF03A}" type="presParOf" srcId="{35F742B9-9562-46B3-909B-F6E9440C7E52}" destId="{8EFEF8D4-A0D1-4BDB-8411-8A7CEA77B622}" srcOrd="2" destOrd="0" presId="urn:microsoft.com/office/officeart/2018/5/layout/CenteredIconLabelDescriptionList"/>
    <dgm:cxn modelId="{F4F80501-AA18-4D7A-A74B-2C78CB625DD7}" type="presParOf" srcId="{8EFEF8D4-A0D1-4BDB-8411-8A7CEA77B622}" destId="{CF2752C3-CDA4-4C74-80F7-30AEF182CAA2}" srcOrd="0" destOrd="0" presId="urn:microsoft.com/office/officeart/2018/5/layout/CenteredIconLabelDescriptionList"/>
    <dgm:cxn modelId="{2D9E3EE8-7CD3-4F2E-A323-C883818DF4AE}" type="presParOf" srcId="{8EFEF8D4-A0D1-4BDB-8411-8A7CEA77B622}" destId="{2E56037E-B26C-4BAB-8C3F-4E143F493733}" srcOrd="1" destOrd="0" presId="urn:microsoft.com/office/officeart/2018/5/layout/CenteredIconLabelDescriptionList"/>
    <dgm:cxn modelId="{D6214FEC-1441-429B-B4B0-2DA0DF3EC57E}" type="presParOf" srcId="{8EFEF8D4-A0D1-4BDB-8411-8A7CEA77B622}" destId="{25149CA9-083B-4868-AF8D-46B5BC94B04D}" srcOrd="2" destOrd="0" presId="urn:microsoft.com/office/officeart/2018/5/layout/CenteredIconLabelDescriptionList"/>
    <dgm:cxn modelId="{DA2DE7C8-142F-45B6-8A22-69569BF83A27}" type="presParOf" srcId="{8EFEF8D4-A0D1-4BDB-8411-8A7CEA77B622}" destId="{A53D266B-7641-4EE6-86F2-34A4CD62C8D9}" srcOrd="3" destOrd="0" presId="urn:microsoft.com/office/officeart/2018/5/layout/CenteredIconLabelDescriptionList"/>
    <dgm:cxn modelId="{AFDC51E2-B981-48A8-96E1-20CF60D3A2CC}" type="presParOf" srcId="{8EFEF8D4-A0D1-4BDB-8411-8A7CEA77B622}" destId="{BF611BB8-233F-47D5-A422-8D950F8F95AF}" srcOrd="4" destOrd="0" presId="urn:microsoft.com/office/officeart/2018/5/layout/CenteredIconLabelDescriptionList"/>
    <dgm:cxn modelId="{320D053C-2572-4291-98D2-37CEAB80188A}" type="presParOf" srcId="{35F742B9-9562-46B3-909B-F6E9440C7E52}" destId="{B7F8B416-71A9-44A7-8CC8-62C0489D2E92}" srcOrd="3" destOrd="0" presId="urn:microsoft.com/office/officeart/2018/5/layout/CenteredIconLabelDescriptionList"/>
    <dgm:cxn modelId="{F3061CCC-5823-447E-8144-7DAB0084587D}" type="presParOf" srcId="{35F742B9-9562-46B3-909B-F6E9440C7E52}" destId="{8B6549A5-F0CF-4262-8B90-E2A12A27DB73}" srcOrd="4" destOrd="0" presId="urn:microsoft.com/office/officeart/2018/5/layout/CenteredIconLabelDescriptionList"/>
    <dgm:cxn modelId="{BF22E629-D507-4CED-B225-C238874D4369}" type="presParOf" srcId="{8B6549A5-F0CF-4262-8B90-E2A12A27DB73}" destId="{63E7988A-3812-49C1-BC55-21E62CE12A2B}" srcOrd="0" destOrd="0" presId="urn:microsoft.com/office/officeart/2018/5/layout/CenteredIconLabelDescriptionList"/>
    <dgm:cxn modelId="{F7ADDA98-9805-4FC2-BBCE-2AFA823D5728}" type="presParOf" srcId="{8B6549A5-F0CF-4262-8B90-E2A12A27DB73}" destId="{7F651E77-BBE9-4E0B-AB78-3E8500D706F6}" srcOrd="1" destOrd="0" presId="urn:microsoft.com/office/officeart/2018/5/layout/CenteredIconLabelDescriptionList"/>
    <dgm:cxn modelId="{E74EC222-116C-45CF-95F2-3C0A64380103}" type="presParOf" srcId="{8B6549A5-F0CF-4262-8B90-E2A12A27DB73}" destId="{442505F8-D9E4-49B5-A191-1D3EE5DC6019}" srcOrd="2" destOrd="0" presId="urn:microsoft.com/office/officeart/2018/5/layout/CenteredIconLabelDescriptionList"/>
    <dgm:cxn modelId="{532C54E2-3333-4B20-9D6B-CF310FBC4AFC}" type="presParOf" srcId="{8B6549A5-F0CF-4262-8B90-E2A12A27DB73}" destId="{3CC5646F-BD97-443C-8608-902211AFF7BB}" srcOrd="3" destOrd="0" presId="urn:microsoft.com/office/officeart/2018/5/layout/CenteredIconLabelDescriptionList"/>
    <dgm:cxn modelId="{3CEF42FA-1300-4833-9353-39B1F31432DF}" type="presParOf" srcId="{8B6549A5-F0CF-4262-8B90-E2A12A27DB73}" destId="{A6272E89-77F8-4B5C-86BC-091BA8AB699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9F09A-526F-4438-9AC2-BA23E1BB03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2B891F-BFC0-4325-B915-DC067750DDB4}">
      <dgm:prSet custT="1"/>
      <dgm:spPr>
        <a:ln>
          <a:solidFill>
            <a:schemeClr val="accent5">
              <a:lumMod val="50000"/>
            </a:schemeClr>
          </a:solidFill>
        </a:ln>
      </dgm:spPr>
      <dgm:t>
        <a:bodyPr/>
        <a:lstStyle/>
        <a:p>
          <a:r>
            <a:rPr lang="en-US" sz="2000" b="1">
              <a:solidFill>
                <a:schemeClr val="accent5">
                  <a:lumMod val="50000"/>
                </a:schemeClr>
              </a:solidFill>
              <a:latin typeface="+mj-lt"/>
            </a:rPr>
            <a:t>The Division of Medicaid conducts post-payment utilization reviews to ensure the services provided were on the beneficiary’s approved PSS</a:t>
          </a:r>
          <a:r>
            <a:rPr lang="en-US" sz="2000"/>
            <a:t>.</a:t>
          </a:r>
          <a:endParaRPr lang="en-US" sz="2000" b="1">
            <a:solidFill>
              <a:schemeClr val="accent5">
                <a:lumMod val="50000"/>
              </a:schemeClr>
            </a:solidFill>
            <a:latin typeface="+mj-lt"/>
          </a:endParaRPr>
        </a:p>
      </dgm:t>
    </dgm:pt>
    <dgm:pt modelId="{50E4DF03-3928-4CC1-94B4-E37F68049E95}" type="parTrans" cxnId="{0DB35AD7-1FA4-401C-95F4-E845604D0AFE}">
      <dgm:prSet/>
      <dgm:spPr/>
      <dgm:t>
        <a:bodyPr/>
        <a:lstStyle/>
        <a:p>
          <a:endParaRPr lang="en-US"/>
        </a:p>
      </dgm:t>
    </dgm:pt>
    <dgm:pt modelId="{C3638960-7823-43F1-8EEE-36B9C36B5CA0}" type="sibTrans" cxnId="{0DB35AD7-1FA4-401C-95F4-E845604D0AFE}">
      <dgm:prSet/>
      <dgm:spPr/>
      <dgm:t>
        <a:bodyPr/>
        <a:lstStyle/>
        <a:p>
          <a:endParaRPr lang="en-US"/>
        </a:p>
      </dgm:t>
    </dgm:pt>
    <dgm:pt modelId="{A3DDF9EB-8289-495C-AEF0-462A2D7434AD}">
      <dgm:prSet custT="1"/>
      <dgm:spPr>
        <a:ln>
          <a:solidFill>
            <a:schemeClr val="accent5">
              <a:lumMod val="50000"/>
            </a:schemeClr>
          </a:solidFill>
        </a:ln>
      </dgm:spPr>
      <dgm:t>
        <a:bodyPr/>
        <a:lstStyle/>
        <a:p>
          <a:r>
            <a:rPr lang="en-US" sz="2000" b="1">
              <a:solidFill>
                <a:schemeClr val="accent5">
                  <a:lumMod val="50000"/>
                </a:schemeClr>
              </a:solidFill>
              <a:latin typeface="+mj-lt"/>
            </a:rPr>
            <a:t>Records documenting the provision of services must be maintained by the providers of waiver services for a minimum of five (5) years.</a:t>
          </a:r>
        </a:p>
      </dgm:t>
    </dgm:pt>
    <dgm:pt modelId="{9DD3CD83-7928-489C-850A-E97E8441B5DE}" type="parTrans" cxnId="{9931085A-BF71-41CC-B3A0-E5C152C897C6}">
      <dgm:prSet/>
      <dgm:spPr/>
      <dgm:t>
        <a:bodyPr/>
        <a:lstStyle/>
        <a:p>
          <a:endParaRPr lang="en-US"/>
        </a:p>
      </dgm:t>
    </dgm:pt>
    <dgm:pt modelId="{6370FCB6-7EA9-4C47-BDD7-1D4A156790CA}" type="sibTrans" cxnId="{9931085A-BF71-41CC-B3A0-E5C152C897C6}">
      <dgm:prSet/>
      <dgm:spPr/>
      <dgm:t>
        <a:bodyPr/>
        <a:lstStyle/>
        <a:p>
          <a:endParaRPr lang="en-US"/>
        </a:p>
      </dgm:t>
    </dgm:pt>
    <dgm:pt modelId="{C1A9B7B5-5A5E-4487-A0B9-C06E1C1C0AAD}">
      <dgm:prSet custT="1"/>
      <dgm:spPr>
        <a:ln>
          <a:solidFill>
            <a:schemeClr val="accent5">
              <a:lumMod val="50000"/>
            </a:schemeClr>
          </a:solidFill>
        </a:ln>
      </dgm:spPr>
      <dgm:t>
        <a:bodyPr/>
        <a:lstStyle/>
        <a:p>
          <a:r>
            <a:rPr lang="en-US" sz="2000" b="1">
              <a:solidFill>
                <a:schemeClr val="accent5">
                  <a:lumMod val="50000"/>
                </a:schemeClr>
              </a:solidFill>
              <a:latin typeface="+mj-lt"/>
            </a:rPr>
            <a:t>If, at the conclusion of the five-year period, there is ongoing litigation or an open audit, the provider must maintain these records until the litigation or audit is concluded.</a:t>
          </a:r>
        </a:p>
      </dgm:t>
    </dgm:pt>
    <dgm:pt modelId="{8B5A037C-2260-4414-A335-EFE916AF5FE2}" type="parTrans" cxnId="{5C140950-077D-4374-91F0-2D1D5028D8AD}">
      <dgm:prSet/>
      <dgm:spPr/>
      <dgm:t>
        <a:bodyPr/>
        <a:lstStyle/>
        <a:p>
          <a:endParaRPr lang="en-US"/>
        </a:p>
      </dgm:t>
    </dgm:pt>
    <dgm:pt modelId="{7FBA8E8F-DB91-4349-B684-E8E4335D3E6D}" type="sibTrans" cxnId="{5C140950-077D-4374-91F0-2D1D5028D8AD}">
      <dgm:prSet/>
      <dgm:spPr/>
      <dgm:t>
        <a:bodyPr/>
        <a:lstStyle/>
        <a:p>
          <a:endParaRPr lang="en-US"/>
        </a:p>
      </dgm:t>
    </dgm:pt>
    <dgm:pt modelId="{48AE6617-82D5-4E5F-8380-F720035D25DB}" type="pres">
      <dgm:prSet presAssocID="{4D99F09A-526F-4438-9AC2-BA23E1BB034C}" presName="hierChild1" presStyleCnt="0">
        <dgm:presLayoutVars>
          <dgm:chPref val="1"/>
          <dgm:dir/>
          <dgm:animOne val="branch"/>
          <dgm:animLvl val="lvl"/>
          <dgm:resizeHandles/>
        </dgm:presLayoutVars>
      </dgm:prSet>
      <dgm:spPr/>
    </dgm:pt>
    <dgm:pt modelId="{FB78AD5C-429D-4A47-9B8F-9494ED8C5B6F}" type="pres">
      <dgm:prSet presAssocID="{292B891F-BFC0-4325-B915-DC067750DDB4}" presName="hierRoot1" presStyleCnt="0"/>
      <dgm:spPr/>
    </dgm:pt>
    <dgm:pt modelId="{32235A30-ECB9-4C90-85C5-9008DC241D44}" type="pres">
      <dgm:prSet presAssocID="{292B891F-BFC0-4325-B915-DC067750DDB4}" presName="composite" presStyleCnt="0"/>
      <dgm:spPr/>
    </dgm:pt>
    <dgm:pt modelId="{9FAAC559-EE9C-4FD3-A9EB-D167A9C4E110}" type="pres">
      <dgm:prSet presAssocID="{292B891F-BFC0-4325-B915-DC067750DDB4}" presName="background" presStyleLbl="node0" presStyleIdx="0" presStyleCnt="3"/>
      <dgm:spPr>
        <a:solidFill>
          <a:schemeClr val="accent5">
            <a:lumMod val="50000"/>
          </a:schemeClr>
        </a:solidFill>
      </dgm:spPr>
    </dgm:pt>
    <dgm:pt modelId="{87B9545D-B001-4631-A571-F739D8D13135}" type="pres">
      <dgm:prSet presAssocID="{292B891F-BFC0-4325-B915-DC067750DDB4}" presName="text" presStyleLbl="fgAcc0" presStyleIdx="0" presStyleCnt="3" custScaleX="106984" custScaleY="129628">
        <dgm:presLayoutVars>
          <dgm:chPref val="3"/>
        </dgm:presLayoutVars>
      </dgm:prSet>
      <dgm:spPr/>
    </dgm:pt>
    <dgm:pt modelId="{09F8491E-59F0-40B4-B93E-4CE82B6E32C0}" type="pres">
      <dgm:prSet presAssocID="{292B891F-BFC0-4325-B915-DC067750DDB4}" presName="hierChild2" presStyleCnt="0"/>
      <dgm:spPr/>
    </dgm:pt>
    <dgm:pt modelId="{7A636F05-91D8-40D7-AD1D-504BF31DC861}" type="pres">
      <dgm:prSet presAssocID="{A3DDF9EB-8289-495C-AEF0-462A2D7434AD}" presName="hierRoot1" presStyleCnt="0"/>
      <dgm:spPr/>
    </dgm:pt>
    <dgm:pt modelId="{9C12A250-A762-4FBF-95A6-9D04CF7557C2}" type="pres">
      <dgm:prSet presAssocID="{A3DDF9EB-8289-495C-AEF0-462A2D7434AD}" presName="composite" presStyleCnt="0"/>
      <dgm:spPr/>
    </dgm:pt>
    <dgm:pt modelId="{6EE46A3A-8F3F-40BD-A91C-937D93AC5D00}" type="pres">
      <dgm:prSet presAssocID="{A3DDF9EB-8289-495C-AEF0-462A2D7434AD}" presName="background" presStyleLbl="node0" presStyleIdx="1" presStyleCnt="3"/>
      <dgm:spPr>
        <a:solidFill>
          <a:schemeClr val="accent5">
            <a:lumMod val="50000"/>
          </a:schemeClr>
        </a:solidFill>
      </dgm:spPr>
    </dgm:pt>
    <dgm:pt modelId="{44D39CFE-9B7B-496B-B666-5D049BE3421A}" type="pres">
      <dgm:prSet presAssocID="{A3DDF9EB-8289-495C-AEF0-462A2D7434AD}" presName="text" presStyleLbl="fgAcc0" presStyleIdx="1" presStyleCnt="3" custScaleX="107049" custScaleY="129538" custLinFactNeighborX="-2592">
        <dgm:presLayoutVars>
          <dgm:chPref val="3"/>
        </dgm:presLayoutVars>
      </dgm:prSet>
      <dgm:spPr/>
    </dgm:pt>
    <dgm:pt modelId="{F9AD1E5A-59D2-4E8C-A307-A783388A2164}" type="pres">
      <dgm:prSet presAssocID="{A3DDF9EB-8289-495C-AEF0-462A2D7434AD}" presName="hierChild2" presStyleCnt="0"/>
      <dgm:spPr/>
    </dgm:pt>
    <dgm:pt modelId="{4181D2C2-D084-4389-A94B-F4334D0B50DA}" type="pres">
      <dgm:prSet presAssocID="{C1A9B7B5-5A5E-4487-A0B9-C06E1C1C0AAD}" presName="hierRoot1" presStyleCnt="0"/>
      <dgm:spPr/>
    </dgm:pt>
    <dgm:pt modelId="{9B1A2F30-B720-4485-912D-08B8D2D58C40}" type="pres">
      <dgm:prSet presAssocID="{C1A9B7B5-5A5E-4487-A0B9-C06E1C1C0AAD}" presName="composite" presStyleCnt="0"/>
      <dgm:spPr/>
    </dgm:pt>
    <dgm:pt modelId="{EFC12C45-85F3-4843-A6C6-39837268775E}" type="pres">
      <dgm:prSet presAssocID="{C1A9B7B5-5A5E-4487-A0B9-C06E1C1C0AAD}" presName="background" presStyleLbl="node0" presStyleIdx="2" presStyleCnt="3"/>
      <dgm:spPr>
        <a:solidFill>
          <a:schemeClr val="accent5">
            <a:lumMod val="50000"/>
          </a:schemeClr>
        </a:solidFill>
      </dgm:spPr>
    </dgm:pt>
    <dgm:pt modelId="{1AC932CD-0AE0-4581-BDB5-CB9B4E334E41}" type="pres">
      <dgm:prSet presAssocID="{C1A9B7B5-5A5E-4487-A0B9-C06E1C1C0AAD}" presName="text" presStyleLbl="fgAcc0" presStyleIdx="2" presStyleCnt="3" custScaleX="101719" custScaleY="129145">
        <dgm:presLayoutVars>
          <dgm:chPref val="3"/>
        </dgm:presLayoutVars>
      </dgm:prSet>
      <dgm:spPr/>
    </dgm:pt>
    <dgm:pt modelId="{D63D161A-A9BD-4D2A-ACC3-FCE3179E224D}" type="pres">
      <dgm:prSet presAssocID="{C1A9B7B5-5A5E-4487-A0B9-C06E1C1C0AAD}" presName="hierChild2" presStyleCnt="0"/>
      <dgm:spPr/>
    </dgm:pt>
  </dgm:ptLst>
  <dgm:cxnLst>
    <dgm:cxn modelId="{5C140950-077D-4374-91F0-2D1D5028D8AD}" srcId="{4D99F09A-526F-4438-9AC2-BA23E1BB034C}" destId="{C1A9B7B5-5A5E-4487-A0B9-C06E1C1C0AAD}" srcOrd="2" destOrd="0" parTransId="{8B5A037C-2260-4414-A335-EFE916AF5FE2}" sibTransId="{7FBA8E8F-DB91-4349-B684-E8E4335D3E6D}"/>
    <dgm:cxn modelId="{9931085A-BF71-41CC-B3A0-E5C152C897C6}" srcId="{4D99F09A-526F-4438-9AC2-BA23E1BB034C}" destId="{A3DDF9EB-8289-495C-AEF0-462A2D7434AD}" srcOrd="1" destOrd="0" parTransId="{9DD3CD83-7928-489C-850A-E97E8441B5DE}" sibTransId="{6370FCB6-7EA9-4C47-BDD7-1D4A156790CA}"/>
    <dgm:cxn modelId="{A6F50592-9D44-40C7-82B8-01F3BBCCEAAB}" type="presOf" srcId="{A3DDF9EB-8289-495C-AEF0-462A2D7434AD}" destId="{44D39CFE-9B7B-496B-B666-5D049BE3421A}" srcOrd="0" destOrd="0" presId="urn:microsoft.com/office/officeart/2005/8/layout/hierarchy1"/>
    <dgm:cxn modelId="{84B0D1CA-554D-4736-B56A-B15A1D4AF8B0}" type="presOf" srcId="{C1A9B7B5-5A5E-4487-A0B9-C06E1C1C0AAD}" destId="{1AC932CD-0AE0-4581-BDB5-CB9B4E334E41}" srcOrd="0" destOrd="0" presId="urn:microsoft.com/office/officeart/2005/8/layout/hierarchy1"/>
    <dgm:cxn modelId="{0DB35AD7-1FA4-401C-95F4-E845604D0AFE}" srcId="{4D99F09A-526F-4438-9AC2-BA23E1BB034C}" destId="{292B891F-BFC0-4325-B915-DC067750DDB4}" srcOrd="0" destOrd="0" parTransId="{50E4DF03-3928-4CC1-94B4-E37F68049E95}" sibTransId="{C3638960-7823-43F1-8EEE-36B9C36B5CA0}"/>
    <dgm:cxn modelId="{BFB3D0E2-828B-431D-B728-DCBCE1D97E4C}" type="presOf" srcId="{292B891F-BFC0-4325-B915-DC067750DDB4}" destId="{87B9545D-B001-4631-A571-F739D8D13135}" srcOrd="0" destOrd="0" presId="urn:microsoft.com/office/officeart/2005/8/layout/hierarchy1"/>
    <dgm:cxn modelId="{89B0C2FD-8E4F-4B80-A346-07E4450F92F6}" type="presOf" srcId="{4D99F09A-526F-4438-9AC2-BA23E1BB034C}" destId="{48AE6617-82D5-4E5F-8380-F720035D25DB}" srcOrd="0" destOrd="0" presId="urn:microsoft.com/office/officeart/2005/8/layout/hierarchy1"/>
    <dgm:cxn modelId="{0AA3CEE1-8E06-405B-8C4D-E256812E63E4}" type="presParOf" srcId="{48AE6617-82D5-4E5F-8380-F720035D25DB}" destId="{FB78AD5C-429D-4A47-9B8F-9494ED8C5B6F}" srcOrd="0" destOrd="0" presId="urn:microsoft.com/office/officeart/2005/8/layout/hierarchy1"/>
    <dgm:cxn modelId="{A8731E85-F312-496F-8ABC-7485CC95661F}" type="presParOf" srcId="{FB78AD5C-429D-4A47-9B8F-9494ED8C5B6F}" destId="{32235A30-ECB9-4C90-85C5-9008DC241D44}" srcOrd="0" destOrd="0" presId="urn:microsoft.com/office/officeart/2005/8/layout/hierarchy1"/>
    <dgm:cxn modelId="{CCC715CF-DCBC-444C-9978-905612D0356E}" type="presParOf" srcId="{32235A30-ECB9-4C90-85C5-9008DC241D44}" destId="{9FAAC559-EE9C-4FD3-A9EB-D167A9C4E110}" srcOrd="0" destOrd="0" presId="urn:microsoft.com/office/officeart/2005/8/layout/hierarchy1"/>
    <dgm:cxn modelId="{9F3F9120-519A-4D36-9854-5F35CFBD3DEF}" type="presParOf" srcId="{32235A30-ECB9-4C90-85C5-9008DC241D44}" destId="{87B9545D-B001-4631-A571-F739D8D13135}" srcOrd="1" destOrd="0" presId="urn:microsoft.com/office/officeart/2005/8/layout/hierarchy1"/>
    <dgm:cxn modelId="{C3EDBA4E-8096-462D-9561-1764E2013656}" type="presParOf" srcId="{FB78AD5C-429D-4A47-9B8F-9494ED8C5B6F}" destId="{09F8491E-59F0-40B4-B93E-4CE82B6E32C0}" srcOrd="1" destOrd="0" presId="urn:microsoft.com/office/officeart/2005/8/layout/hierarchy1"/>
    <dgm:cxn modelId="{ADA02597-A130-429C-BD20-2557F0C6CB2B}" type="presParOf" srcId="{48AE6617-82D5-4E5F-8380-F720035D25DB}" destId="{7A636F05-91D8-40D7-AD1D-504BF31DC861}" srcOrd="1" destOrd="0" presId="urn:microsoft.com/office/officeart/2005/8/layout/hierarchy1"/>
    <dgm:cxn modelId="{7E9033CF-FD97-4F84-96E0-D3B1D4AFEA19}" type="presParOf" srcId="{7A636F05-91D8-40D7-AD1D-504BF31DC861}" destId="{9C12A250-A762-4FBF-95A6-9D04CF7557C2}" srcOrd="0" destOrd="0" presId="urn:microsoft.com/office/officeart/2005/8/layout/hierarchy1"/>
    <dgm:cxn modelId="{6C89DED3-E986-48E0-908C-09751A7D9401}" type="presParOf" srcId="{9C12A250-A762-4FBF-95A6-9D04CF7557C2}" destId="{6EE46A3A-8F3F-40BD-A91C-937D93AC5D00}" srcOrd="0" destOrd="0" presId="urn:microsoft.com/office/officeart/2005/8/layout/hierarchy1"/>
    <dgm:cxn modelId="{3595DD62-5E8B-4F68-BEE3-73DE104A5E23}" type="presParOf" srcId="{9C12A250-A762-4FBF-95A6-9D04CF7557C2}" destId="{44D39CFE-9B7B-496B-B666-5D049BE3421A}" srcOrd="1" destOrd="0" presId="urn:microsoft.com/office/officeart/2005/8/layout/hierarchy1"/>
    <dgm:cxn modelId="{68D3FEBE-0448-4C9C-9C9C-F339AB388B2C}" type="presParOf" srcId="{7A636F05-91D8-40D7-AD1D-504BF31DC861}" destId="{F9AD1E5A-59D2-4E8C-A307-A783388A2164}" srcOrd="1" destOrd="0" presId="urn:microsoft.com/office/officeart/2005/8/layout/hierarchy1"/>
    <dgm:cxn modelId="{C8EDF0CA-A4C7-420E-9580-FFB43FE099E9}" type="presParOf" srcId="{48AE6617-82D5-4E5F-8380-F720035D25DB}" destId="{4181D2C2-D084-4389-A94B-F4334D0B50DA}" srcOrd="2" destOrd="0" presId="urn:microsoft.com/office/officeart/2005/8/layout/hierarchy1"/>
    <dgm:cxn modelId="{AEEC4419-9036-4B9D-B9D2-81836647A91B}" type="presParOf" srcId="{4181D2C2-D084-4389-A94B-F4334D0B50DA}" destId="{9B1A2F30-B720-4485-912D-08B8D2D58C40}" srcOrd="0" destOrd="0" presId="urn:microsoft.com/office/officeart/2005/8/layout/hierarchy1"/>
    <dgm:cxn modelId="{1D127449-E1CF-4C89-8FD4-7C2DBA290922}" type="presParOf" srcId="{9B1A2F30-B720-4485-912D-08B8D2D58C40}" destId="{EFC12C45-85F3-4843-A6C6-39837268775E}" srcOrd="0" destOrd="0" presId="urn:microsoft.com/office/officeart/2005/8/layout/hierarchy1"/>
    <dgm:cxn modelId="{4BA4FD6D-0D39-43ED-980B-043E95BB1803}" type="presParOf" srcId="{9B1A2F30-B720-4485-912D-08B8D2D58C40}" destId="{1AC932CD-0AE0-4581-BDB5-CB9B4E334E41}" srcOrd="1" destOrd="0" presId="urn:microsoft.com/office/officeart/2005/8/layout/hierarchy1"/>
    <dgm:cxn modelId="{97E4979B-F0FC-452E-B75F-279FC2D3D20C}" type="presParOf" srcId="{4181D2C2-D084-4389-A94B-F4334D0B50DA}" destId="{D63D161A-A9BD-4D2A-ACC3-FCE3179E224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30E81A-07BB-426C-A961-D259B6A7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A717C-0E08-496A-ADC4-B8EA3098E0BE}">
      <dgm:prSet/>
      <dgm:spPr>
        <a:solidFill>
          <a:schemeClr val="accent5">
            <a:lumMod val="50000"/>
          </a:schemeClr>
        </a:solidFill>
      </dgm:spPr>
      <dgm:t>
        <a:bodyPr/>
        <a:lstStyle/>
        <a:p>
          <a:r>
            <a:rPr lang="en-US" b="1"/>
            <a:t>Change of Ownership</a:t>
          </a:r>
        </a:p>
      </dgm:t>
    </dgm:pt>
    <dgm:pt modelId="{32619FFA-55CC-420B-B65D-D154EC132841}" type="parTrans" cxnId="{53D3825E-4FC2-411C-8D0E-217EFEDADABC}">
      <dgm:prSet/>
      <dgm:spPr/>
      <dgm:t>
        <a:bodyPr/>
        <a:lstStyle/>
        <a:p>
          <a:endParaRPr lang="en-US"/>
        </a:p>
      </dgm:t>
    </dgm:pt>
    <dgm:pt modelId="{4C9D54AE-5ABF-4874-972B-5EEC05B1834F}" type="sibTrans" cxnId="{53D3825E-4FC2-411C-8D0E-217EFEDADABC}">
      <dgm:prSet/>
      <dgm:spPr/>
      <dgm:t>
        <a:bodyPr/>
        <a:lstStyle/>
        <a:p>
          <a:endParaRPr lang="en-US"/>
        </a:p>
      </dgm:t>
    </dgm:pt>
    <dgm:pt modelId="{BCA2F170-7623-43C1-97E3-7F3F33DFC9A5}">
      <dgm:prSet/>
      <dgm:spPr>
        <a:solidFill>
          <a:schemeClr val="accent5">
            <a:lumMod val="50000"/>
          </a:schemeClr>
        </a:solidFill>
      </dgm:spPr>
      <dgm:t>
        <a:bodyPr/>
        <a:lstStyle/>
        <a:p>
          <a:r>
            <a:rPr lang="en-US" b="1"/>
            <a:t>Relocations</a:t>
          </a:r>
        </a:p>
      </dgm:t>
    </dgm:pt>
    <dgm:pt modelId="{74D7B3BC-A56A-478B-A930-86FE588DDF34}" type="parTrans" cxnId="{70719068-DD66-49E0-ABD8-73464188A9C0}">
      <dgm:prSet/>
      <dgm:spPr/>
      <dgm:t>
        <a:bodyPr/>
        <a:lstStyle/>
        <a:p>
          <a:endParaRPr lang="en-US"/>
        </a:p>
      </dgm:t>
    </dgm:pt>
    <dgm:pt modelId="{9F6465A0-DB0A-48F9-895B-6D9A3A498D03}" type="sibTrans" cxnId="{70719068-DD66-49E0-ABD8-73464188A9C0}">
      <dgm:prSet/>
      <dgm:spPr/>
      <dgm:t>
        <a:bodyPr/>
        <a:lstStyle/>
        <a:p>
          <a:endParaRPr lang="en-US"/>
        </a:p>
      </dgm:t>
    </dgm:pt>
    <dgm:pt modelId="{4884659C-F1E4-4A2C-B3BC-5D90C7DBC0B0}">
      <dgm:prSet/>
      <dgm:spPr>
        <a:solidFill>
          <a:schemeClr val="accent5">
            <a:lumMod val="50000"/>
          </a:schemeClr>
        </a:solidFill>
      </dgm:spPr>
      <dgm:t>
        <a:bodyPr/>
        <a:lstStyle/>
        <a:p>
          <a:r>
            <a:rPr lang="en-US" b="1"/>
            <a:t>Business Line of Credit</a:t>
          </a:r>
        </a:p>
      </dgm:t>
    </dgm:pt>
    <dgm:pt modelId="{B4D44A37-EB2C-4F11-9FCD-08952AC6E187}" type="parTrans" cxnId="{9B165A30-42CE-4EB6-AFD6-25FCDCD003C6}">
      <dgm:prSet/>
      <dgm:spPr/>
      <dgm:t>
        <a:bodyPr/>
        <a:lstStyle/>
        <a:p>
          <a:endParaRPr lang="en-US"/>
        </a:p>
      </dgm:t>
    </dgm:pt>
    <dgm:pt modelId="{882A1EC6-19DA-409A-955B-B482234BE52E}" type="sibTrans" cxnId="{9B165A30-42CE-4EB6-AFD6-25FCDCD003C6}">
      <dgm:prSet/>
      <dgm:spPr/>
      <dgm:t>
        <a:bodyPr/>
        <a:lstStyle/>
        <a:p>
          <a:endParaRPr lang="en-US"/>
        </a:p>
      </dgm:t>
    </dgm:pt>
    <dgm:pt modelId="{8ED77FFA-406C-406C-AA1B-523FEE6409D6}">
      <dgm:prSet/>
      <dgm:spPr>
        <a:solidFill>
          <a:schemeClr val="accent5">
            <a:lumMod val="50000"/>
          </a:schemeClr>
        </a:solidFill>
      </dgm:spPr>
      <dgm:t>
        <a:bodyPr/>
        <a:lstStyle/>
        <a:p>
          <a:r>
            <a:rPr lang="en-US" b="1"/>
            <a:t>Billing</a:t>
          </a:r>
        </a:p>
      </dgm:t>
    </dgm:pt>
    <dgm:pt modelId="{F62A1E21-DAA2-4A2F-8C08-CFC6341D737E}" type="parTrans" cxnId="{6E8C7159-3EC6-4A38-A6A7-3D577D840504}">
      <dgm:prSet/>
      <dgm:spPr/>
      <dgm:t>
        <a:bodyPr/>
        <a:lstStyle/>
        <a:p>
          <a:endParaRPr lang="en-US"/>
        </a:p>
      </dgm:t>
    </dgm:pt>
    <dgm:pt modelId="{36A04A78-2CBC-42B8-BF0E-419B3B8D6101}" type="sibTrans" cxnId="{6E8C7159-3EC6-4A38-A6A7-3D577D840504}">
      <dgm:prSet/>
      <dgm:spPr/>
      <dgm:t>
        <a:bodyPr/>
        <a:lstStyle/>
        <a:p>
          <a:endParaRPr lang="en-US"/>
        </a:p>
      </dgm:t>
    </dgm:pt>
    <dgm:pt modelId="{293D0812-5E61-4EDE-8AD1-3B0C20C2EF9D}">
      <dgm:prSet/>
      <dgm:spPr/>
      <dgm:t>
        <a:bodyPr/>
        <a:lstStyle/>
        <a:p>
          <a:pPr>
            <a:buFont typeface="Wingdings" panose="05000000000000000000" pitchFamily="2" charset="2"/>
            <a:buChar char="§"/>
          </a:pPr>
          <a:r>
            <a:rPr lang="en-US">
              <a:solidFill>
                <a:schemeClr val="accent5">
                  <a:lumMod val="50000"/>
                </a:schemeClr>
              </a:solidFill>
              <a:latin typeface="+mj-lt"/>
            </a:rPr>
            <a:t>Failing to notify LTSS of organizational changes in ownership and/or partnership within required time frame.</a:t>
          </a:r>
          <a:endParaRPr lang="en-US"/>
        </a:p>
      </dgm:t>
    </dgm:pt>
    <dgm:pt modelId="{7F5A8C1E-943E-452E-BCDF-875A48FB801C}" type="parTrans" cxnId="{38AEE2B7-8CAA-4750-BE62-9F250E619B85}">
      <dgm:prSet/>
      <dgm:spPr/>
      <dgm:t>
        <a:bodyPr/>
        <a:lstStyle/>
        <a:p>
          <a:endParaRPr lang="en-US"/>
        </a:p>
      </dgm:t>
    </dgm:pt>
    <dgm:pt modelId="{3D1C3B2C-4E0A-4585-97BE-EEB46903CBDD}" type="sibTrans" cxnId="{38AEE2B7-8CAA-4750-BE62-9F250E619B85}">
      <dgm:prSet/>
      <dgm:spPr/>
      <dgm:t>
        <a:bodyPr/>
        <a:lstStyle/>
        <a:p>
          <a:endParaRPr lang="en-US"/>
        </a:p>
      </dgm:t>
    </dgm:pt>
    <dgm:pt modelId="{0FF47003-3F6D-4501-8DF4-B7700BFE081C}">
      <dgm:prSet/>
      <dgm:spPr/>
      <dgm:t>
        <a:bodyPr/>
        <a:lstStyle/>
        <a:p>
          <a:pPr>
            <a:buFont typeface="Wingdings" panose="05000000000000000000" pitchFamily="2" charset="2"/>
            <a:buChar char="§"/>
          </a:pPr>
          <a:r>
            <a:rPr lang="en-US">
              <a:solidFill>
                <a:schemeClr val="accent5">
                  <a:lumMod val="50000"/>
                </a:schemeClr>
              </a:solidFill>
            </a:rPr>
            <a:t>Failing to receive building approval from LTSS prior to relocating.</a:t>
          </a:r>
          <a:endParaRPr lang="en-US"/>
        </a:p>
      </dgm:t>
    </dgm:pt>
    <dgm:pt modelId="{4E66A602-0E6A-4229-A031-0BF35DCDF96A}" type="parTrans" cxnId="{AED08183-1170-42DB-9700-7A5777996242}">
      <dgm:prSet/>
      <dgm:spPr/>
      <dgm:t>
        <a:bodyPr/>
        <a:lstStyle/>
        <a:p>
          <a:endParaRPr lang="en-US"/>
        </a:p>
      </dgm:t>
    </dgm:pt>
    <dgm:pt modelId="{325E926A-E709-4F93-8F4A-A05C222BB324}" type="sibTrans" cxnId="{AED08183-1170-42DB-9700-7A5777996242}">
      <dgm:prSet/>
      <dgm:spPr/>
      <dgm:t>
        <a:bodyPr/>
        <a:lstStyle/>
        <a:p>
          <a:endParaRPr lang="en-US"/>
        </a:p>
      </dgm:t>
    </dgm:pt>
    <dgm:pt modelId="{93CE14CC-4CC3-4015-B725-F9F3F7A4FC8E}">
      <dgm:prSet/>
      <dgm:spPr/>
      <dgm:t>
        <a:bodyPr/>
        <a:lstStyle/>
        <a:p>
          <a:pPr>
            <a:buFont typeface="Wingdings" panose="05000000000000000000" pitchFamily="2" charset="2"/>
            <a:buChar char="§"/>
          </a:pPr>
          <a:r>
            <a:rPr lang="en-US">
              <a:solidFill>
                <a:schemeClr val="accent5">
                  <a:lumMod val="50000"/>
                </a:schemeClr>
              </a:solidFill>
            </a:rPr>
            <a:t>Failing to maintain a business line of credit after approval and receiving a provider number.</a:t>
          </a:r>
          <a:endParaRPr lang="en-US"/>
        </a:p>
      </dgm:t>
    </dgm:pt>
    <dgm:pt modelId="{FD7C7EB3-DF7B-4DB1-B728-65BF57D781BD}" type="parTrans" cxnId="{DBA7AF4E-054A-4621-9A23-3673899F93E4}">
      <dgm:prSet/>
      <dgm:spPr/>
      <dgm:t>
        <a:bodyPr/>
        <a:lstStyle/>
        <a:p>
          <a:endParaRPr lang="en-US"/>
        </a:p>
      </dgm:t>
    </dgm:pt>
    <dgm:pt modelId="{FB42A405-89CB-46D9-B8A5-D8F5A63E8D57}" type="sibTrans" cxnId="{DBA7AF4E-054A-4621-9A23-3673899F93E4}">
      <dgm:prSet/>
      <dgm:spPr/>
      <dgm:t>
        <a:bodyPr/>
        <a:lstStyle/>
        <a:p>
          <a:endParaRPr lang="en-US"/>
        </a:p>
      </dgm:t>
    </dgm:pt>
    <dgm:pt modelId="{5CA10AB8-7482-46FC-A984-22217730556C}">
      <dgm:prSet/>
      <dgm:spPr/>
      <dgm:t>
        <a:bodyPr/>
        <a:lstStyle/>
        <a:p>
          <a:pPr>
            <a:buFont typeface="Wingdings" panose="05000000000000000000" pitchFamily="2" charset="2"/>
            <a:buChar char="§"/>
          </a:pPr>
          <a:r>
            <a:rPr lang="en-US">
              <a:solidFill>
                <a:schemeClr val="accent5">
                  <a:lumMod val="50000"/>
                </a:schemeClr>
              </a:solidFill>
            </a:rPr>
            <a:t>Failing to bill for total units of service provided to beneficiary. </a:t>
          </a:r>
          <a:endParaRPr lang="en-US"/>
        </a:p>
      </dgm:t>
    </dgm:pt>
    <dgm:pt modelId="{8DCC2569-7267-46D0-A1A1-F8169D4DE15C}" type="parTrans" cxnId="{1CDFDCD1-9FF5-44F6-954D-1E52E06D80A7}">
      <dgm:prSet/>
      <dgm:spPr/>
      <dgm:t>
        <a:bodyPr/>
        <a:lstStyle/>
        <a:p>
          <a:endParaRPr lang="en-US"/>
        </a:p>
      </dgm:t>
    </dgm:pt>
    <dgm:pt modelId="{943E698F-9D88-47C1-A9E1-C5EBBDBAB95C}" type="sibTrans" cxnId="{1CDFDCD1-9FF5-44F6-954D-1E52E06D80A7}">
      <dgm:prSet/>
      <dgm:spPr/>
      <dgm:t>
        <a:bodyPr/>
        <a:lstStyle/>
        <a:p>
          <a:endParaRPr lang="en-US"/>
        </a:p>
      </dgm:t>
    </dgm:pt>
    <dgm:pt modelId="{E2C8FBD7-A849-4098-8165-E165D8B3996B}" type="pres">
      <dgm:prSet presAssocID="{4830E81A-07BB-426C-A961-D259B6A79ACB}" presName="linear" presStyleCnt="0">
        <dgm:presLayoutVars>
          <dgm:dir/>
          <dgm:animLvl val="lvl"/>
          <dgm:resizeHandles val="exact"/>
        </dgm:presLayoutVars>
      </dgm:prSet>
      <dgm:spPr/>
    </dgm:pt>
    <dgm:pt modelId="{4849BAC8-02D4-4A05-B142-6D7623FD874E}" type="pres">
      <dgm:prSet presAssocID="{C7FA717C-0E08-496A-ADC4-B8EA3098E0BE}" presName="parentLin" presStyleCnt="0"/>
      <dgm:spPr/>
    </dgm:pt>
    <dgm:pt modelId="{B4732C6E-1301-4F28-818C-DD7A4B03DDB1}" type="pres">
      <dgm:prSet presAssocID="{C7FA717C-0E08-496A-ADC4-B8EA3098E0BE}" presName="parentLeftMargin" presStyleLbl="node1" presStyleIdx="0" presStyleCnt="4"/>
      <dgm:spPr/>
    </dgm:pt>
    <dgm:pt modelId="{8DC2C975-037A-4BA4-94EC-EFEE9C7992E2}" type="pres">
      <dgm:prSet presAssocID="{C7FA717C-0E08-496A-ADC4-B8EA3098E0BE}" presName="parentText" presStyleLbl="node1" presStyleIdx="0" presStyleCnt="4">
        <dgm:presLayoutVars>
          <dgm:chMax val="0"/>
          <dgm:bulletEnabled val="1"/>
        </dgm:presLayoutVars>
      </dgm:prSet>
      <dgm:spPr/>
    </dgm:pt>
    <dgm:pt modelId="{263BDA77-9DD6-4C69-8B13-3821E136597D}" type="pres">
      <dgm:prSet presAssocID="{C7FA717C-0E08-496A-ADC4-B8EA3098E0BE}" presName="negativeSpace" presStyleCnt="0"/>
      <dgm:spPr/>
    </dgm:pt>
    <dgm:pt modelId="{1AF0ABD0-7B0C-4393-ADEA-FA9C8CA359EE}" type="pres">
      <dgm:prSet presAssocID="{C7FA717C-0E08-496A-ADC4-B8EA3098E0BE}" presName="childText" presStyleLbl="conFgAcc1" presStyleIdx="0" presStyleCnt="4">
        <dgm:presLayoutVars>
          <dgm:bulletEnabled val="1"/>
        </dgm:presLayoutVars>
      </dgm:prSet>
      <dgm:spPr/>
    </dgm:pt>
    <dgm:pt modelId="{FF6D2AE5-25B8-489C-92BF-BBD356E6688C}" type="pres">
      <dgm:prSet presAssocID="{4C9D54AE-5ABF-4874-972B-5EEC05B1834F}" presName="spaceBetweenRectangles" presStyleCnt="0"/>
      <dgm:spPr/>
    </dgm:pt>
    <dgm:pt modelId="{C7E7FB83-5D87-46C4-89B5-1572281C37C4}" type="pres">
      <dgm:prSet presAssocID="{BCA2F170-7623-43C1-97E3-7F3F33DFC9A5}" presName="parentLin" presStyleCnt="0"/>
      <dgm:spPr/>
    </dgm:pt>
    <dgm:pt modelId="{56809D35-3455-4348-B2A5-2B68FFBEC900}" type="pres">
      <dgm:prSet presAssocID="{BCA2F170-7623-43C1-97E3-7F3F33DFC9A5}" presName="parentLeftMargin" presStyleLbl="node1" presStyleIdx="0" presStyleCnt="4"/>
      <dgm:spPr/>
    </dgm:pt>
    <dgm:pt modelId="{2CBCF464-5150-4DBC-8B29-57D11283C08B}" type="pres">
      <dgm:prSet presAssocID="{BCA2F170-7623-43C1-97E3-7F3F33DFC9A5}" presName="parentText" presStyleLbl="node1" presStyleIdx="1" presStyleCnt="4">
        <dgm:presLayoutVars>
          <dgm:chMax val="0"/>
          <dgm:bulletEnabled val="1"/>
        </dgm:presLayoutVars>
      </dgm:prSet>
      <dgm:spPr/>
    </dgm:pt>
    <dgm:pt modelId="{94F2EB8B-30C1-4F5B-9152-222F6A2DC34D}" type="pres">
      <dgm:prSet presAssocID="{BCA2F170-7623-43C1-97E3-7F3F33DFC9A5}" presName="negativeSpace" presStyleCnt="0"/>
      <dgm:spPr/>
    </dgm:pt>
    <dgm:pt modelId="{BF659D69-6B07-4CFF-B349-8573FB0AD8C2}" type="pres">
      <dgm:prSet presAssocID="{BCA2F170-7623-43C1-97E3-7F3F33DFC9A5}" presName="childText" presStyleLbl="conFgAcc1" presStyleIdx="1" presStyleCnt="4">
        <dgm:presLayoutVars>
          <dgm:bulletEnabled val="1"/>
        </dgm:presLayoutVars>
      </dgm:prSet>
      <dgm:spPr/>
    </dgm:pt>
    <dgm:pt modelId="{FC0D7853-E9C8-4F93-B8A3-1BD1851F29F5}" type="pres">
      <dgm:prSet presAssocID="{9F6465A0-DB0A-48F9-895B-6D9A3A498D03}" presName="spaceBetweenRectangles" presStyleCnt="0"/>
      <dgm:spPr/>
    </dgm:pt>
    <dgm:pt modelId="{28341D3C-E63F-4BEF-BAA7-D9787F241DBA}" type="pres">
      <dgm:prSet presAssocID="{4884659C-F1E4-4A2C-B3BC-5D90C7DBC0B0}" presName="parentLin" presStyleCnt="0"/>
      <dgm:spPr/>
    </dgm:pt>
    <dgm:pt modelId="{7F9B003E-9619-4263-A99E-248A9F615589}" type="pres">
      <dgm:prSet presAssocID="{4884659C-F1E4-4A2C-B3BC-5D90C7DBC0B0}" presName="parentLeftMargin" presStyleLbl="node1" presStyleIdx="1" presStyleCnt="4"/>
      <dgm:spPr/>
    </dgm:pt>
    <dgm:pt modelId="{D5FA5800-DB19-4E79-AFBD-0CF4E43F7E98}" type="pres">
      <dgm:prSet presAssocID="{4884659C-F1E4-4A2C-B3BC-5D90C7DBC0B0}" presName="parentText" presStyleLbl="node1" presStyleIdx="2" presStyleCnt="4">
        <dgm:presLayoutVars>
          <dgm:chMax val="0"/>
          <dgm:bulletEnabled val="1"/>
        </dgm:presLayoutVars>
      </dgm:prSet>
      <dgm:spPr/>
    </dgm:pt>
    <dgm:pt modelId="{C83EF87D-9004-423B-88BF-C7F5E2CC314A}" type="pres">
      <dgm:prSet presAssocID="{4884659C-F1E4-4A2C-B3BC-5D90C7DBC0B0}" presName="negativeSpace" presStyleCnt="0"/>
      <dgm:spPr/>
    </dgm:pt>
    <dgm:pt modelId="{CF6C6599-EE36-4A00-B9D6-ACD91E066A5D}" type="pres">
      <dgm:prSet presAssocID="{4884659C-F1E4-4A2C-B3BC-5D90C7DBC0B0}" presName="childText" presStyleLbl="conFgAcc1" presStyleIdx="2" presStyleCnt="4">
        <dgm:presLayoutVars>
          <dgm:bulletEnabled val="1"/>
        </dgm:presLayoutVars>
      </dgm:prSet>
      <dgm:spPr/>
    </dgm:pt>
    <dgm:pt modelId="{E9B82DAD-0357-470E-B3DC-4CF02299C703}" type="pres">
      <dgm:prSet presAssocID="{882A1EC6-19DA-409A-955B-B482234BE52E}" presName="spaceBetweenRectangles" presStyleCnt="0"/>
      <dgm:spPr/>
    </dgm:pt>
    <dgm:pt modelId="{4614920D-5C2A-4924-B9BC-7798E27AE674}" type="pres">
      <dgm:prSet presAssocID="{8ED77FFA-406C-406C-AA1B-523FEE6409D6}" presName="parentLin" presStyleCnt="0"/>
      <dgm:spPr/>
    </dgm:pt>
    <dgm:pt modelId="{F321A93F-747C-4F77-BAA2-E4AFDB7D9525}" type="pres">
      <dgm:prSet presAssocID="{8ED77FFA-406C-406C-AA1B-523FEE6409D6}" presName="parentLeftMargin" presStyleLbl="node1" presStyleIdx="2" presStyleCnt="4"/>
      <dgm:spPr/>
    </dgm:pt>
    <dgm:pt modelId="{C0E3FA03-9895-4C13-82C5-059F7D87A026}" type="pres">
      <dgm:prSet presAssocID="{8ED77FFA-406C-406C-AA1B-523FEE6409D6}" presName="parentText" presStyleLbl="node1" presStyleIdx="3" presStyleCnt="4">
        <dgm:presLayoutVars>
          <dgm:chMax val="0"/>
          <dgm:bulletEnabled val="1"/>
        </dgm:presLayoutVars>
      </dgm:prSet>
      <dgm:spPr/>
    </dgm:pt>
    <dgm:pt modelId="{570C37E2-B23F-4F4E-964A-192F8D8CA80F}" type="pres">
      <dgm:prSet presAssocID="{8ED77FFA-406C-406C-AA1B-523FEE6409D6}" presName="negativeSpace" presStyleCnt="0"/>
      <dgm:spPr/>
    </dgm:pt>
    <dgm:pt modelId="{CC0E0F65-F36E-4435-9B70-C1F048436CBB}" type="pres">
      <dgm:prSet presAssocID="{8ED77FFA-406C-406C-AA1B-523FEE6409D6}" presName="childText" presStyleLbl="conFgAcc1" presStyleIdx="3" presStyleCnt="4">
        <dgm:presLayoutVars>
          <dgm:bulletEnabled val="1"/>
        </dgm:presLayoutVars>
      </dgm:prSet>
      <dgm:spPr/>
    </dgm:pt>
  </dgm:ptLst>
  <dgm:cxnLst>
    <dgm:cxn modelId="{CBE46427-4CD9-4E65-9C19-8AC21410A88C}" type="presOf" srcId="{BCA2F170-7623-43C1-97E3-7F3F33DFC9A5}" destId="{2CBCF464-5150-4DBC-8B29-57D11283C08B}" srcOrd="1" destOrd="0" presId="urn:microsoft.com/office/officeart/2005/8/layout/list1"/>
    <dgm:cxn modelId="{9B165A30-42CE-4EB6-AFD6-25FCDCD003C6}" srcId="{4830E81A-07BB-426C-A961-D259B6A79ACB}" destId="{4884659C-F1E4-4A2C-B3BC-5D90C7DBC0B0}" srcOrd="2" destOrd="0" parTransId="{B4D44A37-EB2C-4F11-9FCD-08952AC6E187}" sibTransId="{882A1EC6-19DA-409A-955B-B482234BE52E}"/>
    <dgm:cxn modelId="{5C71C634-8640-48A0-9245-239566181866}" type="presOf" srcId="{93CE14CC-4CC3-4015-B725-F9F3F7A4FC8E}" destId="{CF6C6599-EE36-4A00-B9D6-ACD91E066A5D}" srcOrd="0" destOrd="0" presId="urn:microsoft.com/office/officeart/2005/8/layout/list1"/>
    <dgm:cxn modelId="{A1EF355B-E8F7-4C1B-96A3-863958BD4523}" type="presOf" srcId="{4830E81A-07BB-426C-A961-D259B6A79ACB}" destId="{E2C8FBD7-A849-4098-8165-E165D8B3996B}" srcOrd="0" destOrd="0" presId="urn:microsoft.com/office/officeart/2005/8/layout/list1"/>
    <dgm:cxn modelId="{53D3825E-4FC2-411C-8D0E-217EFEDADABC}" srcId="{4830E81A-07BB-426C-A961-D259B6A79ACB}" destId="{C7FA717C-0E08-496A-ADC4-B8EA3098E0BE}" srcOrd="0" destOrd="0" parTransId="{32619FFA-55CC-420B-B65D-D154EC132841}" sibTransId="{4C9D54AE-5ABF-4874-972B-5EEC05B1834F}"/>
    <dgm:cxn modelId="{70719068-DD66-49E0-ABD8-73464188A9C0}" srcId="{4830E81A-07BB-426C-A961-D259B6A79ACB}" destId="{BCA2F170-7623-43C1-97E3-7F3F33DFC9A5}" srcOrd="1" destOrd="0" parTransId="{74D7B3BC-A56A-478B-A930-86FE588DDF34}" sibTransId="{9F6465A0-DB0A-48F9-895B-6D9A3A498D03}"/>
    <dgm:cxn modelId="{D324024C-52C7-43F7-B20D-C4B62A20DF7C}" type="presOf" srcId="{0FF47003-3F6D-4501-8DF4-B7700BFE081C}" destId="{BF659D69-6B07-4CFF-B349-8573FB0AD8C2}" srcOrd="0" destOrd="0" presId="urn:microsoft.com/office/officeart/2005/8/layout/list1"/>
    <dgm:cxn modelId="{DBA7AF4E-054A-4621-9A23-3673899F93E4}" srcId="{4884659C-F1E4-4A2C-B3BC-5D90C7DBC0B0}" destId="{93CE14CC-4CC3-4015-B725-F9F3F7A4FC8E}" srcOrd="0" destOrd="0" parTransId="{FD7C7EB3-DF7B-4DB1-B728-65BF57D781BD}" sibTransId="{FB42A405-89CB-46D9-B8A5-D8F5A63E8D57}"/>
    <dgm:cxn modelId="{E19C9C72-23EF-4C18-9B5C-E3D358DEF762}" type="presOf" srcId="{C7FA717C-0E08-496A-ADC4-B8EA3098E0BE}" destId="{8DC2C975-037A-4BA4-94EC-EFEE9C7992E2}" srcOrd="1" destOrd="0" presId="urn:microsoft.com/office/officeart/2005/8/layout/list1"/>
    <dgm:cxn modelId="{4FFF6076-BA22-43F5-8E2E-91958AB5331A}" type="presOf" srcId="{C7FA717C-0E08-496A-ADC4-B8EA3098E0BE}" destId="{B4732C6E-1301-4F28-818C-DD7A4B03DDB1}" srcOrd="0" destOrd="0" presId="urn:microsoft.com/office/officeart/2005/8/layout/list1"/>
    <dgm:cxn modelId="{E7C4C957-4AAC-432F-9B7B-5B3638AB4012}" type="presOf" srcId="{8ED77FFA-406C-406C-AA1B-523FEE6409D6}" destId="{C0E3FA03-9895-4C13-82C5-059F7D87A026}" srcOrd="1" destOrd="0" presId="urn:microsoft.com/office/officeart/2005/8/layout/list1"/>
    <dgm:cxn modelId="{6E8C7159-3EC6-4A38-A6A7-3D577D840504}" srcId="{4830E81A-07BB-426C-A961-D259B6A79ACB}" destId="{8ED77FFA-406C-406C-AA1B-523FEE6409D6}" srcOrd="3" destOrd="0" parTransId="{F62A1E21-DAA2-4A2F-8C08-CFC6341D737E}" sibTransId="{36A04A78-2CBC-42B8-BF0E-419B3B8D6101}"/>
    <dgm:cxn modelId="{AED08183-1170-42DB-9700-7A5777996242}" srcId="{BCA2F170-7623-43C1-97E3-7F3F33DFC9A5}" destId="{0FF47003-3F6D-4501-8DF4-B7700BFE081C}" srcOrd="0" destOrd="0" parTransId="{4E66A602-0E6A-4229-A031-0BF35DCDF96A}" sibTransId="{325E926A-E709-4F93-8F4A-A05C222BB324}"/>
    <dgm:cxn modelId="{AF0A918F-94BD-4357-B536-C6B93C016406}" type="presOf" srcId="{8ED77FFA-406C-406C-AA1B-523FEE6409D6}" destId="{F321A93F-747C-4F77-BAA2-E4AFDB7D9525}" srcOrd="0" destOrd="0" presId="urn:microsoft.com/office/officeart/2005/8/layout/list1"/>
    <dgm:cxn modelId="{F5F8B09B-1A37-4856-BDA3-53B13C464DE9}" type="presOf" srcId="{BCA2F170-7623-43C1-97E3-7F3F33DFC9A5}" destId="{56809D35-3455-4348-B2A5-2B68FFBEC900}" srcOrd="0" destOrd="0" presId="urn:microsoft.com/office/officeart/2005/8/layout/list1"/>
    <dgm:cxn modelId="{D625C79C-DC8F-44F9-8724-80811FB88D88}" type="presOf" srcId="{5CA10AB8-7482-46FC-A984-22217730556C}" destId="{CC0E0F65-F36E-4435-9B70-C1F048436CBB}" srcOrd="0" destOrd="0" presId="urn:microsoft.com/office/officeart/2005/8/layout/list1"/>
    <dgm:cxn modelId="{EABD589E-32A9-45E2-965B-1AF69BB1CFD0}" type="presOf" srcId="{4884659C-F1E4-4A2C-B3BC-5D90C7DBC0B0}" destId="{7F9B003E-9619-4263-A99E-248A9F615589}" srcOrd="0" destOrd="0" presId="urn:microsoft.com/office/officeart/2005/8/layout/list1"/>
    <dgm:cxn modelId="{38AEE2B7-8CAA-4750-BE62-9F250E619B85}" srcId="{C7FA717C-0E08-496A-ADC4-B8EA3098E0BE}" destId="{293D0812-5E61-4EDE-8AD1-3B0C20C2EF9D}" srcOrd="0" destOrd="0" parTransId="{7F5A8C1E-943E-452E-BCDF-875A48FB801C}" sibTransId="{3D1C3B2C-4E0A-4585-97BE-EEB46903CBDD}"/>
    <dgm:cxn modelId="{B2400ECC-3F7C-4B76-BF14-A1BF570D1D79}" type="presOf" srcId="{4884659C-F1E4-4A2C-B3BC-5D90C7DBC0B0}" destId="{D5FA5800-DB19-4E79-AFBD-0CF4E43F7E98}" srcOrd="1" destOrd="0" presId="urn:microsoft.com/office/officeart/2005/8/layout/list1"/>
    <dgm:cxn modelId="{1CDFDCD1-9FF5-44F6-954D-1E52E06D80A7}" srcId="{8ED77FFA-406C-406C-AA1B-523FEE6409D6}" destId="{5CA10AB8-7482-46FC-A984-22217730556C}" srcOrd="0" destOrd="0" parTransId="{8DCC2569-7267-46D0-A1A1-F8169D4DE15C}" sibTransId="{943E698F-9D88-47C1-A9E1-C5EBBDBAB95C}"/>
    <dgm:cxn modelId="{5BD440E6-E70F-4393-A866-F46F111E6496}" type="presOf" srcId="{293D0812-5E61-4EDE-8AD1-3B0C20C2EF9D}" destId="{1AF0ABD0-7B0C-4393-ADEA-FA9C8CA359EE}" srcOrd="0" destOrd="0" presId="urn:microsoft.com/office/officeart/2005/8/layout/list1"/>
    <dgm:cxn modelId="{880214BC-3307-4F4A-AAE2-5D091C58E4E2}" type="presParOf" srcId="{E2C8FBD7-A849-4098-8165-E165D8B3996B}" destId="{4849BAC8-02D4-4A05-B142-6D7623FD874E}" srcOrd="0" destOrd="0" presId="urn:microsoft.com/office/officeart/2005/8/layout/list1"/>
    <dgm:cxn modelId="{0122FCF2-865B-424E-8E42-CCDC47CE3A28}" type="presParOf" srcId="{4849BAC8-02D4-4A05-B142-6D7623FD874E}" destId="{B4732C6E-1301-4F28-818C-DD7A4B03DDB1}" srcOrd="0" destOrd="0" presId="urn:microsoft.com/office/officeart/2005/8/layout/list1"/>
    <dgm:cxn modelId="{547E9643-3CA9-4798-BB4F-6CA010CC29F9}" type="presParOf" srcId="{4849BAC8-02D4-4A05-B142-6D7623FD874E}" destId="{8DC2C975-037A-4BA4-94EC-EFEE9C7992E2}" srcOrd="1" destOrd="0" presId="urn:microsoft.com/office/officeart/2005/8/layout/list1"/>
    <dgm:cxn modelId="{4AE65518-9D7D-4D82-A112-7DB01663DEEF}" type="presParOf" srcId="{E2C8FBD7-A849-4098-8165-E165D8B3996B}" destId="{263BDA77-9DD6-4C69-8B13-3821E136597D}" srcOrd="1" destOrd="0" presId="urn:microsoft.com/office/officeart/2005/8/layout/list1"/>
    <dgm:cxn modelId="{90573265-9F95-46C5-A6CF-08EAC6F9C1A5}" type="presParOf" srcId="{E2C8FBD7-A849-4098-8165-E165D8B3996B}" destId="{1AF0ABD0-7B0C-4393-ADEA-FA9C8CA359EE}" srcOrd="2" destOrd="0" presId="urn:microsoft.com/office/officeart/2005/8/layout/list1"/>
    <dgm:cxn modelId="{624D9B5D-1E7B-479B-A66C-AE0EAF9346F0}" type="presParOf" srcId="{E2C8FBD7-A849-4098-8165-E165D8B3996B}" destId="{FF6D2AE5-25B8-489C-92BF-BBD356E6688C}" srcOrd="3" destOrd="0" presId="urn:microsoft.com/office/officeart/2005/8/layout/list1"/>
    <dgm:cxn modelId="{4628C908-2DD3-4DEC-9C07-51F73EDCF203}" type="presParOf" srcId="{E2C8FBD7-A849-4098-8165-E165D8B3996B}" destId="{C7E7FB83-5D87-46C4-89B5-1572281C37C4}" srcOrd="4" destOrd="0" presId="urn:microsoft.com/office/officeart/2005/8/layout/list1"/>
    <dgm:cxn modelId="{2257DE55-9D0C-47E5-ACC2-4D4DC8BBF04F}" type="presParOf" srcId="{C7E7FB83-5D87-46C4-89B5-1572281C37C4}" destId="{56809D35-3455-4348-B2A5-2B68FFBEC900}" srcOrd="0" destOrd="0" presId="urn:microsoft.com/office/officeart/2005/8/layout/list1"/>
    <dgm:cxn modelId="{2646A820-098F-4417-A070-7A49D2157B43}" type="presParOf" srcId="{C7E7FB83-5D87-46C4-89B5-1572281C37C4}" destId="{2CBCF464-5150-4DBC-8B29-57D11283C08B}" srcOrd="1" destOrd="0" presId="urn:microsoft.com/office/officeart/2005/8/layout/list1"/>
    <dgm:cxn modelId="{5C42F214-7062-4811-AC80-AAB77D7AC839}" type="presParOf" srcId="{E2C8FBD7-A849-4098-8165-E165D8B3996B}" destId="{94F2EB8B-30C1-4F5B-9152-222F6A2DC34D}" srcOrd="5" destOrd="0" presId="urn:microsoft.com/office/officeart/2005/8/layout/list1"/>
    <dgm:cxn modelId="{4C8E1ED9-FF46-4FE4-9CD6-7F9C091F2FF7}" type="presParOf" srcId="{E2C8FBD7-A849-4098-8165-E165D8B3996B}" destId="{BF659D69-6B07-4CFF-B349-8573FB0AD8C2}" srcOrd="6" destOrd="0" presId="urn:microsoft.com/office/officeart/2005/8/layout/list1"/>
    <dgm:cxn modelId="{A68541DE-9FBB-4A96-8CB6-1770C0815DED}" type="presParOf" srcId="{E2C8FBD7-A849-4098-8165-E165D8B3996B}" destId="{FC0D7853-E9C8-4F93-B8A3-1BD1851F29F5}" srcOrd="7" destOrd="0" presId="urn:microsoft.com/office/officeart/2005/8/layout/list1"/>
    <dgm:cxn modelId="{605E668F-5B4D-4B6E-A7EB-76355F0F3428}" type="presParOf" srcId="{E2C8FBD7-A849-4098-8165-E165D8B3996B}" destId="{28341D3C-E63F-4BEF-BAA7-D9787F241DBA}" srcOrd="8" destOrd="0" presId="urn:microsoft.com/office/officeart/2005/8/layout/list1"/>
    <dgm:cxn modelId="{E9400E63-932A-456C-88EC-234123B29B50}" type="presParOf" srcId="{28341D3C-E63F-4BEF-BAA7-D9787F241DBA}" destId="{7F9B003E-9619-4263-A99E-248A9F615589}" srcOrd="0" destOrd="0" presId="urn:microsoft.com/office/officeart/2005/8/layout/list1"/>
    <dgm:cxn modelId="{FD74A585-1DCD-4629-852C-85FFC6F24043}" type="presParOf" srcId="{28341D3C-E63F-4BEF-BAA7-D9787F241DBA}" destId="{D5FA5800-DB19-4E79-AFBD-0CF4E43F7E98}" srcOrd="1" destOrd="0" presId="urn:microsoft.com/office/officeart/2005/8/layout/list1"/>
    <dgm:cxn modelId="{B40CC7C4-0031-4545-90A8-7D68AF43E5CC}" type="presParOf" srcId="{E2C8FBD7-A849-4098-8165-E165D8B3996B}" destId="{C83EF87D-9004-423B-88BF-C7F5E2CC314A}" srcOrd="9" destOrd="0" presId="urn:microsoft.com/office/officeart/2005/8/layout/list1"/>
    <dgm:cxn modelId="{9A5A0380-D592-4CF4-95F6-5A14EB688632}" type="presParOf" srcId="{E2C8FBD7-A849-4098-8165-E165D8B3996B}" destId="{CF6C6599-EE36-4A00-B9D6-ACD91E066A5D}" srcOrd="10" destOrd="0" presId="urn:microsoft.com/office/officeart/2005/8/layout/list1"/>
    <dgm:cxn modelId="{0EA9507F-E92B-4D43-B808-BEB92CF6769B}" type="presParOf" srcId="{E2C8FBD7-A849-4098-8165-E165D8B3996B}" destId="{E9B82DAD-0357-470E-B3DC-4CF02299C703}" srcOrd="11" destOrd="0" presId="urn:microsoft.com/office/officeart/2005/8/layout/list1"/>
    <dgm:cxn modelId="{82A4BC5C-B51E-4ED5-87A0-55461EF1CECD}" type="presParOf" srcId="{E2C8FBD7-A849-4098-8165-E165D8B3996B}" destId="{4614920D-5C2A-4924-B9BC-7798E27AE674}" srcOrd="12" destOrd="0" presId="urn:microsoft.com/office/officeart/2005/8/layout/list1"/>
    <dgm:cxn modelId="{4B818B01-6C3A-4CF0-A3D8-AD7B0605E75D}" type="presParOf" srcId="{4614920D-5C2A-4924-B9BC-7798E27AE674}" destId="{F321A93F-747C-4F77-BAA2-E4AFDB7D9525}" srcOrd="0" destOrd="0" presId="urn:microsoft.com/office/officeart/2005/8/layout/list1"/>
    <dgm:cxn modelId="{B5B4962B-BC4C-489E-A353-C9B695F946B0}" type="presParOf" srcId="{4614920D-5C2A-4924-B9BC-7798E27AE674}" destId="{C0E3FA03-9895-4C13-82C5-059F7D87A026}" srcOrd="1" destOrd="0" presId="urn:microsoft.com/office/officeart/2005/8/layout/list1"/>
    <dgm:cxn modelId="{297EB8EE-4548-4436-84E0-741329615E1F}" type="presParOf" srcId="{E2C8FBD7-A849-4098-8165-E165D8B3996B}" destId="{570C37E2-B23F-4F4E-964A-192F8D8CA80F}" srcOrd="13" destOrd="0" presId="urn:microsoft.com/office/officeart/2005/8/layout/list1"/>
    <dgm:cxn modelId="{424DA6EE-F4CA-40FD-9F98-61D8459E1F53}" type="presParOf" srcId="{E2C8FBD7-A849-4098-8165-E165D8B3996B}" destId="{CC0E0F65-F36E-4435-9B70-C1F048436CB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D6A5E0-7658-4F86-B4A1-46D6952ECC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B42FEE6-8A93-443C-866D-82684EC50B9A}">
      <dgm:prSet phldrT="[Text]" custT="1"/>
      <dgm:spPr>
        <a:noFill/>
        <a:ln w="34925">
          <a:solidFill>
            <a:srgbClr val="0E8D90"/>
          </a:solidFill>
        </a:ln>
      </dgm:spPr>
      <dgm:t>
        <a:bodyPr/>
        <a:lstStyle/>
        <a:p>
          <a:r>
            <a:rPr lang="en-US" sz="4400" b="1">
              <a:solidFill>
                <a:srgbClr val="0E8D90"/>
              </a:solidFill>
              <a:latin typeface="+mj-lt"/>
            </a:rPr>
            <a:t>Building</a:t>
          </a:r>
        </a:p>
      </dgm:t>
    </dgm:pt>
    <dgm:pt modelId="{4E23C439-6778-471D-AF44-582C8D44E832}" type="parTrans" cxnId="{EBA0D2D8-411B-42D9-9F12-F5F67700E529}">
      <dgm:prSet/>
      <dgm:spPr/>
      <dgm:t>
        <a:bodyPr/>
        <a:lstStyle/>
        <a:p>
          <a:endParaRPr lang="en-US"/>
        </a:p>
      </dgm:t>
    </dgm:pt>
    <dgm:pt modelId="{B92AB042-A684-4134-BDD8-BB55B18BB7AB}" type="sibTrans" cxnId="{EBA0D2D8-411B-42D9-9F12-F5F67700E529}">
      <dgm:prSet/>
      <dgm:spPr/>
      <dgm:t>
        <a:bodyPr/>
        <a:lstStyle/>
        <a:p>
          <a:endParaRPr lang="en-US"/>
        </a:p>
      </dgm:t>
    </dgm:pt>
    <dgm:pt modelId="{8712020B-4335-4371-B5A2-87471EDE76D0}">
      <dgm:prSet phldrT="[Text]" custT="1"/>
      <dgm:spPr>
        <a:noFill/>
        <a:ln w="38100">
          <a:solidFill>
            <a:srgbClr val="0E8D90"/>
          </a:solidFill>
        </a:ln>
      </dgm:spPr>
      <dgm:t>
        <a:bodyPr/>
        <a:lstStyle/>
        <a:p>
          <a:r>
            <a:rPr lang="en-US" sz="4400" b="1">
              <a:solidFill>
                <a:srgbClr val="0E8D90"/>
              </a:solidFill>
              <a:latin typeface="+mj-lt"/>
            </a:rPr>
            <a:t>Facility Maintenance</a:t>
          </a:r>
        </a:p>
      </dgm:t>
    </dgm:pt>
    <dgm:pt modelId="{B10C22E9-5444-4C72-97C1-96FD3AF771C9}" type="parTrans" cxnId="{BEE1F3D1-1CEB-4EEC-A6E0-C3933D72BB4B}">
      <dgm:prSet/>
      <dgm:spPr/>
      <dgm:t>
        <a:bodyPr/>
        <a:lstStyle/>
        <a:p>
          <a:endParaRPr lang="en-US"/>
        </a:p>
      </dgm:t>
    </dgm:pt>
    <dgm:pt modelId="{F2B523C0-48F9-4FCB-A04D-842986519651}" type="sibTrans" cxnId="{BEE1F3D1-1CEB-4EEC-A6E0-C3933D72BB4B}">
      <dgm:prSet/>
      <dgm:spPr/>
      <dgm:t>
        <a:bodyPr/>
        <a:lstStyle/>
        <a:p>
          <a:endParaRPr lang="en-US"/>
        </a:p>
      </dgm:t>
    </dgm:pt>
    <dgm:pt modelId="{81FE3FDD-FC95-4BBD-8AE6-A970E3956295}" type="pres">
      <dgm:prSet presAssocID="{54D6A5E0-7658-4F86-B4A1-46D6952ECC0B}" presName="Name0" presStyleCnt="0">
        <dgm:presLayoutVars>
          <dgm:dir/>
          <dgm:resizeHandles val="exact"/>
        </dgm:presLayoutVars>
      </dgm:prSet>
      <dgm:spPr/>
    </dgm:pt>
    <dgm:pt modelId="{88B84D98-7086-4F0A-AC55-44D0E53F05E4}" type="pres">
      <dgm:prSet presAssocID="{5B42FEE6-8A93-443C-866D-82684EC50B9A}" presName="composite" presStyleCnt="0"/>
      <dgm:spPr/>
    </dgm:pt>
    <dgm:pt modelId="{E3D21BE9-15B2-447A-81EA-EB2F51DBEB7A}" type="pres">
      <dgm:prSet presAssocID="{5B42FEE6-8A93-443C-866D-82684EC50B9A}" presName="rect1" presStyleLbl="trAlignAcc1" presStyleIdx="0" presStyleCnt="2" custScaleX="100519" custScaleY="86359" custLinFactNeighborX="496" custLinFactNeighborY="2742">
        <dgm:presLayoutVars>
          <dgm:bulletEnabled val="1"/>
        </dgm:presLayoutVars>
      </dgm:prSet>
      <dgm:spPr/>
    </dgm:pt>
    <dgm:pt modelId="{FDB4BF6B-EAC9-4FBB-888C-6FB2DDC49DAA}" type="pres">
      <dgm:prSet presAssocID="{5B42FEE6-8A93-443C-866D-82684EC50B9A}" presName="rect2" presStyleLbl="fgImgPlace1" presStyleIdx="0" presStyleCnt="2" custScaleX="74149" custScaleY="60826" custLinFactNeighborX="22741" custLinFactNeighborY="9312"/>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Home with solid fill"/>
        </a:ext>
      </dgm:extLst>
    </dgm:pt>
    <dgm:pt modelId="{0012B8F0-2840-4990-B015-6AF43D713D26}" type="pres">
      <dgm:prSet presAssocID="{B92AB042-A684-4134-BDD8-BB55B18BB7AB}" presName="sibTrans" presStyleCnt="0"/>
      <dgm:spPr/>
    </dgm:pt>
    <dgm:pt modelId="{6685E104-5A6C-4306-8D07-5136BCAF5890}" type="pres">
      <dgm:prSet presAssocID="{8712020B-4335-4371-B5A2-87471EDE76D0}" presName="composite" presStyleCnt="0"/>
      <dgm:spPr/>
    </dgm:pt>
    <dgm:pt modelId="{EDB2B60D-1665-4E9A-96A6-7B0056392542}" type="pres">
      <dgm:prSet presAssocID="{8712020B-4335-4371-B5A2-87471EDE76D0}" presName="rect1" presStyleLbl="trAlignAcc1" presStyleIdx="1" presStyleCnt="2" custLinFactNeighborX="-112" custLinFactNeighborY="-789">
        <dgm:presLayoutVars>
          <dgm:bulletEnabled val="1"/>
        </dgm:presLayoutVars>
      </dgm:prSet>
      <dgm:spPr/>
    </dgm:pt>
    <dgm:pt modelId="{626F6687-3159-46C3-AC5E-0B051EF4FC44}" type="pres">
      <dgm:prSet presAssocID="{8712020B-4335-4371-B5A2-87471EDE76D0}" presName="rect2" presStyleLbl="fgImgPlace1" presStyleIdx="1" presStyleCnt="2" custScaleX="82511" custScaleY="60756" custLinFactNeighborX="20134" custLinFactNeighborY="7181"/>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Lst>
  <dgm:cxnLst>
    <dgm:cxn modelId="{8A28DF69-DB41-45CC-99EC-7615F9D6D7A2}" type="presOf" srcId="{8712020B-4335-4371-B5A2-87471EDE76D0}" destId="{EDB2B60D-1665-4E9A-96A6-7B0056392542}" srcOrd="0" destOrd="0" presId="urn:microsoft.com/office/officeart/2008/layout/PictureStrips"/>
    <dgm:cxn modelId="{3B19754B-9918-4E70-A3C8-9953F7272678}" type="presOf" srcId="{54D6A5E0-7658-4F86-B4A1-46D6952ECC0B}" destId="{81FE3FDD-FC95-4BBD-8AE6-A970E3956295}" srcOrd="0" destOrd="0" presId="urn:microsoft.com/office/officeart/2008/layout/PictureStrips"/>
    <dgm:cxn modelId="{BEE1F3D1-1CEB-4EEC-A6E0-C3933D72BB4B}" srcId="{54D6A5E0-7658-4F86-B4A1-46D6952ECC0B}" destId="{8712020B-4335-4371-B5A2-87471EDE76D0}" srcOrd="1" destOrd="0" parTransId="{B10C22E9-5444-4C72-97C1-96FD3AF771C9}" sibTransId="{F2B523C0-48F9-4FCB-A04D-842986519651}"/>
    <dgm:cxn modelId="{EBA0D2D8-411B-42D9-9F12-F5F67700E529}" srcId="{54D6A5E0-7658-4F86-B4A1-46D6952ECC0B}" destId="{5B42FEE6-8A93-443C-866D-82684EC50B9A}" srcOrd="0" destOrd="0" parTransId="{4E23C439-6778-471D-AF44-582C8D44E832}" sibTransId="{B92AB042-A684-4134-BDD8-BB55B18BB7AB}"/>
    <dgm:cxn modelId="{7B4E9FDE-1418-47A1-B0DB-2D3A5B77C5EA}" type="presOf" srcId="{5B42FEE6-8A93-443C-866D-82684EC50B9A}" destId="{E3D21BE9-15B2-447A-81EA-EB2F51DBEB7A}" srcOrd="0" destOrd="0" presId="urn:microsoft.com/office/officeart/2008/layout/PictureStrips"/>
    <dgm:cxn modelId="{187A2409-F132-4525-A406-8DC801F077F3}" type="presParOf" srcId="{81FE3FDD-FC95-4BBD-8AE6-A970E3956295}" destId="{88B84D98-7086-4F0A-AC55-44D0E53F05E4}" srcOrd="0" destOrd="0" presId="urn:microsoft.com/office/officeart/2008/layout/PictureStrips"/>
    <dgm:cxn modelId="{6F402BAF-BE92-4C6C-91E0-7DD198C4901F}" type="presParOf" srcId="{88B84D98-7086-4F0A-AC55-44D0E53F05E4}" destId="{E3D21BE9-15B2-447A-81EA-EB2F51DBEB7A}" srcOrd="0" destOrd="0" presId="urn:microsoft.com/office/officeart/2008/layout/PictureStrips"/>
    <dgm:cxn modelId="{2F938E10-5D63-4C29-96E1-F994673A9B59}" type="presParOf" srcId="{88B84D98-7086-4F0A-AC55-44D0E53F05E4}" destId="{FDB4BF6B-EAC9-4FBB-888C-6FB2DDC49DAA}" srcOrd="1" destOrd="0" presId="urn:microsoft.com/office/officeart/2008/layout/PictureStrips"/>
    <dgm:cxn modelId="{00D8C65F-CE66-4162-8815-0A2E4F1F7502}" type="presParOf" srcId="{81FE3FDD-FC95-4BBD-8AE6-A970E3956295}" destId="{0012B8F0-2840-4990-B015-6AF43D713D26}" srcOrd="1" destOrd="0" presId="urn:microsoft.com/office/officeart/2008/layout/PictureStrips"/>
    <dgm:cxn modelId="{EA5B596F-1A7C-444C-A27F-A0FDFB37A56F}" type="presParOf" srcId="{81FE3FDD-FC95-4BBD-8AE6-A970E3956295}" destId="{6685E104-5A6C-4306-8D07-5136BCAF5890}" srcOrd="2" destOrd="0" presId="urn:microsoft.com/office/officeart/2008/layout/PictureStrips"/>
    <dgm:cxn modelId="{E944E447-9A92-4D2C-BCCE-CF146CA537C7}" type="presParOf" srcId="{6685E104-5A6C-4306-8D07-5136BCAF5890}" destId="{EDB2B60D-1665-4E9A-96A6-7B0056392542}" srcOrd="0" destOrd="0" presId="urn:microsoft.com/office/officeart/2008/layout/PictureStrips"/>
    <dgm:cxn modelId="{4481D5DD-D999-4BE5-B98A-2A6D6ED201E8}" type="presParOf" srcId="{6685E104-5A6C-4306-8D07-5136BCAF5890}" destId="{626F6687-3159-46C3-AC5E-0B051EF4FC4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2DB3AA-DD18-4827-9229-A0ED884BF5C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C888141-7B04-4975-9845-A34A67849454}">
      <dgm:prSet/>
      <dgm:spPr>
        <a:solidFill>
          <a:srgbClr val="0E8D90"/>
        </a:solidFill>
      </dgm:spPr>
      <dgm:t>
        <a:bodyPr/>
        <a:lstStyle/>
        <a:p>
          <a:r>
            <a:rPr lang="en-US" b="1"/>
            <a:t>ADC facility must have a well-maintained facility which includes:</a:t>
          </a:r>
          <a:endParaRPr lang="en-US"/>
        </a:p>
      </dgm:t>
    </dgm:pt>
    <dgm:pt modelId="{F2B2F257-5DD8-453B-817C-3684636FBE6B}" type="parTrans" cxnId="{D62ECE54-D9C6-44BD-9F2B-278BE5BC4294}">
      <dgm:prSet/>
      <dgm:spPr/>
      <dgm:t>
        <a:bodyPr/>
        <a:lstStyle/>
        <a:p>
          <a:endParaRPr lang="en-US"/>
        </a:p>
      </dgm:t>
    </dgm:pt>
    <dgm:pt modelId="{6322A691-4EE0-417B-8E12-A335DCF3BF12}" type="sibTrans" cxnId="{D62ECE54-D9C6-44BD-9F2B-278BE5BC4294}">
      <dgm:prSet/>
      <dgm:spPr/>
      <dgm:t>
        <a:bodyPr/>
        <a:lstStyle/>
        <a:p>
          <a:endParaRPr lang="en-US"/>
        </a:p>
      </dgm:t>
    </dgm:pt>
    <dgm:pt modelId="{CEAC8D18-28DF-4304-B84F-973A1D165AB4}">
      <dgm:prSet custT="1"/>
      <dgm:spPr>
        <a:solidFill>
          <a:srgbClr val="0E8D90"/>
        </a:solidFill>
      </dgm:spPr>
      <dgm:t>
        <a:bodyPr/>
        <a:lstStyle/>
        <a:p>
          <a:r>
            <a:rPr lang="en-US" sz="1600" b="1"/>
            <a:t>Safe, home like environment</a:t>
          </a:r>
        </a:p>
      </dgm:t>
    </dgm:pt>
    <dgm:pt modelId="{9FF7F2C3-BCEE-481F-B3AB-D17336C2E617}" type="parTrans" cxnId="{D6A3F5E5-1C30-4549-A00F-D4ACBEA76263}">
      <dgm:prSet/>
      <dgm:spPr/>
      <dgm:t>
        <a:bodyPr/>
        <a:lstStyle/>
        <a:p>
          <a:endParaRPr lang="en-US"/>
        </a:p>
      </dgm:t>
    </dgm:pt>
    <dgm:pt modelId="{AF575544-C055-434B-B595-9DAE76ACFBE2}" type="sibTrans" cxnId="{D6A3F5E5-1C30-4549-A00F-D4ACBEA76263}">
      <dgm:prSet/>
      <dgm:spPr/>
      <dgm:t>
        <a:bodyPr/>
        <a:lstStyle/>
        <a:p>
          <a:endParaRPr lang="en-US"/>
        </a:p>
      </dgm:t>
    </dgm:pt>
    <dgm:pt modelId="{0D8160EA-78F2-47C0-BFFD-E3F5E588A4AD}">
      <dgm:prSet custT="1"/>
      <dgm:spPr>
        <a:solidFill>
          <a:srgbClr val="0E8D90"/>
        </a:solidFill>
      </dgm:spPr>
      <dgm:t>
        <a:bodyPr/>
        <a:lstStyle/>
        <a:p>
          <a:r>
            <a:rPr lang="en-US" sz="1600" b="1"/>
            <a:t>Activity space</a:t>
          </a:r>
        </a:p>
      </dgm:t>
    </dgm:pt>
    <dgm:pt modelId="{E9FE0BD8-634A-489A-9DD8-D650A5C16DCB}" type="parTrans" cxnId="{508470C0-837B-4324-BF25-DF17632F660C}">
      <dgm:prSet/>
      <dgm:spPr/>
      <dgm:t>
        <a:bodyPr/>
        <a:lstStyle/>
        <a:p>
          <a:endParaRPr lang="en-US"/>
        </a:p>
      </dgm:t>
    </dgm:pt>
    <dgm:pt modelId="{D7737DA3-0938-40D3-9321-62022B4D2A7A}" type="sibTrans" cxnId="{508470C0-837B-4324-BF25-DF17632F660C}">
      <dgm:prSet/>
      <dgm:spPr/>
      <dgm:t>
        <a:bodyPr/>
        <a:lstStyle/>
        <a:p>
          <a:endParaRPr lang="en-US"/>
        </a:p>
      </dgm:t>
    </dgm:pt>
    <dgm:pt modelId="{2282EC68-B6A2-49FA-B426-584DBFE423EF}">
      <dgm:prSet custT="1"/>
      <dgm:spPr>
        <a:solidFill>
          <a:srgbClr val="0E8D90"/>
        </a:solidFill>
      </dgm:spPr>
      <dgm:t>
        <a:bodyPr/>
        <a:lstStyle/>
        <a:p>
          <a:r>
            <a:rPr lang="en-US" sz="1600" b="1"/>
            <a:t>ADA compliant restroom </a:t>
          </a:r>
        </a:p>
      </dgm:t>
    </dgm:pt>
    <dgm:pt modelId="{C7B12B36-6E10-480C-BB0C-F06A29DE7884}" type="parTrans" cxnId="{6F4B1D2C-0F1F-4579-AD33-41108EF98C93}">
      <dgm:prSet/>
      <dgm:spPr/>
      <dgm:t>
        <a:bodyPr/>
        <a:lstStyle/>
        <a:p>
          <a:endParaRPr lang="en-US"/>
        </a:p>
      </dgm:t>
    </dgm:pt>
    <dgm:pt modelId="{54DE4027-3D38-4369-B7E3-BB35B5085429}" type="sibTrans" cxnId="{6F4B1D2C-0F1F-4579-AD33-41108EF98C93}">
      <dgm:prSet/>
      <dgm:spPr/>
      <dgm:t>
        <a:bodyPr/>
        <a:lstStyle/>
        <a:p>
          <a:endParaRPr lang="en-US"/>
        </a:p>
      </dgm:t>
    </dgm:pt>
    <dgm:pt modelId="{81586BB1-3E01-459D-A06F-88C5660DCA93}">
      <dgm:prSet custT="1"/>
      <dgm:spPr>
        <a:solidFill>
          <a:srgbClr val="0E8D90"/>
        </a:solidFill>
      </dgm:spPr>
      <dgm:t>
        <a:bodyPr/>
        <a:lstStyle/>
        <a:p>
          <a:r>
            <a:rPr lang="en-US" sz="1600" b="1"/>
            <a:t>ADA Parking</a:t>
          </a:r>
        </a:p>
      </dgm:t>
    </dgm:pt>
    <dgm:pt modelId="{1622E497-5CE8-47C4-A657-FE109107F320}" type="parTrans" cxnId="{43E8AB83-1B3C-47E0-9CE3-E6B89EF253FA}">
      <dgm:prSet/>
      <dgm:spPr/>
      <dgm:t>
        <a:bodyPr/>
        <a:lstStyle/>
        <a:p>
          <a:endParaRPr lang="en-US"/>
        </a:p>
      </dgm:t>
    </dgm:pt>
    <dgm:pt modelId="{E7AF513B-C50C-4E66-91C1-9883A350A43B}" type="sibTrans" cxnId="{43E8AB83-1B3C-47E0-9CE3-E6B89EF253FA}">
      <dgm:prSet/>
      <dgm:spPr/>
      <dgm:t>
        <a:bodyPr/>
        <a:lstStyle/>
        <a:p>
          <a:endParaRPr lang="en-US"/>
        </a:p>
      </dgm:t>
    </dgm:pt>
    <dgm:pt modelId="{DD1F343A-3184-4340-A189-6A6A8E08727D}">
      <dgm:prSet custT="1"/>
      <dgm:spPr>
        <a:solidFill>
          <a:srgbClr val="0E8D90"/>
        </a:solidFill>
      </dgm:spPr>
      <dgm:t>
        <a:bodyPr/>
        <a:lstStyle/>
        <a:p>
          <a:r>
            <a:rPr lang="en-US" sz="1600" b="1"/>
            <a:t>Rest area </a:t>
          </a:r>
        </a:p>
      </dgm:t>
    </dgm:pt>
    <dgm:pt modelId="{10C78CFE-A35A-47B2-B68F-36FA7A4EF163}" type="parTrans" cxnId="{AFA365E5-5B9F-43BC-AA5F-45742E0881F5}">
      <dgm:prSet/>
      <dgm:spPr/>
      <dgm:t>
        <a:bodyPr/>
        <a:lstStyle/>
        <a:p>
          <a:endParaRPr lang="en-US"/>
        </a:p>
      </dgm:t>
    </dgm:pt>
    <dgm:pt modelId="{4F8C8A2A-C3F4-4B68-80B7-9A67ABE0E311}" type="sibTrans" cxnId="{AFA365E5-5B9F-43BC-AA5F-45742E0881F5}">
      <dgm:prSet/>
      <dgm:spPr/>
      <dgm:t>
        <a:bodyPr/>
        <a:lstStyle/>
        <a:p>
          <a:endParaRPr lang="en-US"/>
        </a:p>
      </dgm:t>
    </dgm:pt>
    <dgm:pt modelId="{3180123A-B724-4200-A8F6-95DDEC62180E}">
      <dgm:prSet custT="1"/>
      <dgm:spPr>
        <a:solidFill>
          <a:srgbClr val="0E8D90"/>
        </a:solidFill>
      </dgm:spPr>
      <dgm:t>
        <a:bodyPr/>
        <a:lstStyle/>
        <a:p>
          <a:r>
            <a:rPr lang="en-US" sz="1600" b="1"/>
            <a:t>Employee space </a:t>
          </a:r>
        </a:p>
      </dgm:t>
    </dgm:pt>
    <dgm:pt modelId="{58C2799D-8BB2-4676-8A54-D6CAE409E2F0}" type="parTrans" cxnId="{B69A9CA3-B98B-4929-823D-5C1747BC7F67}">
      <dgm:prSet/>
      <dgm:spPr/>
      <dgm:t>
        <a:bodyPr/>
        <a:lstStyle/>
        <a:p>
          <a:endParaRPr lang="en-US"/>
        </a:p>
      </dgm:t>
    </dgm:pt>
    <dgm:pt modelId="{81287AAC-68BC-4182-8F7E-8301E7E70C55}" type="sibTrans" cxnId="{B69A9CA3-B98B-4929-823D-5C1747BC7F67}">
      <dgm:prSet/>
      <dgm:spPr/>
      <dgm:t>
        <a:bodyPr/>
        <a:lstStyle/>
        <a:p>
          <a:endParaRPr lang="en-US"/>
        </a:p>
      </dgm:t>
    </dgm:pt>
    <dgm:pt modelId="{48DC17E7-B029-4F16-9FA9-027314D3FF42}">
      <dgm:prSet custT="1"/>
      <dgm:spPr>
        <a:solidFill>
          <a:srgbClr val="0E8D90"/>
        </a:solidFill>
      </dgm:spPr>
      <dgm:t>
        <a:bodyPr/>
        <a:lstStyle/>
        <a:p>
          <a:r>
            <a:rPr lang="en-US" sz="1600" b="1"/>
            <a:t>Locked storage</a:t>
          </a:r>
        </a:p>
      </dgm:t>
    </dgm:pt>
    <dgm:pt modelId="{E9A7A810-06AA-4AFB-9504-FEF001BA7B56}" type="parTrans" cxnId="{AAE644AA-1C79-4E03-BC1F-F602F3FFA64C}">
      <dgm:prSet/>
      <dgm:spPr/>
      <dgm:t>
        <a:bodyPr/>
        <a:lstStyle/>
        <a:p>
          <a:endParaRPr lang="en-US"/>
        </a:p>
      </dgm:t>
    </dgm:pt>
    <dgm:pt modelId="{F9540395-78E1-46D5-9BC5-B892101D4802}" type="sibTrans" cxnId="{AAE644AA-1C79-4E03-BC1F-F602F3FFA64C}">
      <dgm:prSet/>
      <dgm:spPr/>
      <dgm:t>
        <a:bodyPr/>
        <a:lstStyle/>
        <a:p>
          <a:endParaRPr lang="en-US"/>
        </a:p>
      </dgm:t>
    </dgm:pt>
    <dgm:pt modelId="{FBAA3BFB-6F74-4ECD-A0B8-2C72AACE34A4}">
      <dgm:prSet custT="1"/>
      <dgm:spPr>
        <a:solidFill>
          <a:srgbClr val="0E8D90"/>
        </a:solidFill>
      </dgm:spPr>
      <dgm:t>
        <a:bodyPr/>
        <a:lstStyle/>
        <a:p>
          <a:r>
            <a:rPr lang="en-US" sz="1600" b="1"/>
            <a:t>Two main ADA compliant exit doors</a:t>
          </a:r>
        </a:p>
      </dgm:t>
    </dgm:pt>
    <dgm:pt modelId="{D1C1B4F6-43D4-4149-BF26-EFBCF177C941}" type="parTrans" cxnId="{91349A48-EE59-40EB-BA98-BC22D0B58774}">
      <dgm:prSet/>
      <dgm:spPr/>
      <dgm:t>
        <a:bodyPr/>
        <a:lstStyle/>
        <a:p>
          <a:endParaRPr lang="en-US"/>
        </a:p>
      </dgm:t>
    </dgm:pt>
    <dgm:pt modelId="{11AF1E38-DF58-4B4E-8FB6-BFBCD225989E}" type="sibTrans" cxnId="{91349A48-EE59-40EB-BA98-BC22D0B58774}">
      <dgm:prSet/>
      <dgm:spPr/>
      <dgm:t>
        <a:bodyPr/>
        <a:lstStyle/>
        <a:p>
          <a:endParaRPr lang="en-US"/>
        </a:p>
      </dgm:t>
    </dgm:pt>
    <dgm:pt modelId="{751FD1C9-B711-4761-B0BE-041488A48F23}">
      <dgm:prSet custT="1"/>
      <dgm:spPr>
        <a:solidFill>
          <a:srgbClr val="0E8D90"/>
        </a:solidFill>
      </dgm:spPr>
      <dgm:t>
        <a:bodyPr/>
        <a:lstStyle/>
        <a:p>
          <a:r>
            <a:rPr lang="en-US" sz="1600" b="1"/>
            <a:t>Adequate seating</a:t>
          </a:r>
        </a:p>
      </dgm:t>
    </dgm:pt>
    <dgm:pt modelId="{DBCF3D46-3498-4020-BA9D-F7BB112D3909}" type="parTrans" cxnId="{F5018D5A-2C33-45FA-B874-575A622B4E7C}">
      <dgm:prSet/>
      <dgm:spPr/>
      <dgm:t>
        <a:bodyPr/>
        <a:lstStyle/>
        <a:p>
          <a:endParaRPr lang="en-US"/>
        </a:p>
      </dgm:t>
    </dgm:pt>
    <dgm:pt modelId="{1BF5BB27-A467-4D58-8379-6388725C59DE}" type="sibTrans" cxnId="{F5018D5A-2C33-45FA-B874-575A622B4E7C}">
      <dgm:prSet/>
      <dgm:spPr/>
      <dgm:t>
        <a:bodyPr/>
        <a:lstStyle/>
        <a:p>
          <a:endParaRPr lang="en-US"/>
        </a:p>
      </dgm:t>
    </dgm:pt>
    <dgm:pt modelId="{7CA8E81D-4E27-4582-B08C-4A06E957067E}" type="pres">
      <dgm:prSet presAssocID="{CD2DB3AA-DD18-4827-9229-A0ED884BF5C4}" presName="Name0" presStyleCnt="0">
        <dgm:presLayoutVars>
          <dgm:dir/>
          <dgm:resizeHandles val="exact"/>
        </dgm:presLayoutVars>
      </dgm:prSet>
      <dgm:spPr/>
    </dgm:pt>
    <dgm:pt modelId="{6D9BA4BA-1B2D-4C12-8A35-8A96267F071B}" type="pres">
      <dgm:prSet presAssocID="{CD2DB3AA-DD18-4827-9229-A0ED884BF5C4}" presName="cycle" presStyleCnt="0"/>
      <dgm:spPr/>
    </dgm:pt>
    <dgm:pt modelId="{5D4922E8-349E-4E92-B681-9425F7A8E3F4}" type="pres">
      <dgm:prSet presAssocID="{1C888141-7B04-4975-9845-A34A67849454}" presName="nodeFirstNode" presStyleLbl="node1" presStyleIdx="0" presStyleCnt="10" custScaleX="151491" custScaleY="183363">
        <dgm:presLayoutVars>
          <dgm:bulletEnabled val="1"/>
        </dgm:presLayoutVars>
      </dgm:prSet>
      <dgm:spPr/>
    </dgm:pt>
    <dgm:pt modelId="{71D2B8B6-01C4-44B2-BA4E-CBEE8790F95D}" type="pres">
      <dgm:prSet presAssocID="{6322A691-4EE0-417B-8E12-A335DCF3BF12}" presName="sibTransFirstNode" presStyleLbl="bgShp" presStyleIdx="0" presStyleCnt="1" custScaleX="114108" custLinFactNeighborX="492" custLinFactNeighborY="426"/>
      <dgm:spPr/>
    </dgm:pt>
    <dgm:pt modelId="{B15B50B3-B63E-4162-8F04-16DD60D27E89}" type="pres">
      <dgm:prSet presAssocID="{CEAC8D18-28DF-4304-B84F-973A1D165AB4}" presName="nodeFollowingNodes" presStyleLbl="node1" presStyleIdx="1" presStyleCnt="10" custRadScaleRad="117259" custRadScaleInc="32190">
        <dgm:presLayoutVars>
          <dgm:bulletEnabled val="1"/>
        </dgm:presLayoutVars>
      </dgm:prSet>
      <dgm:spPr/>
    </dgm:pt>
    <dgm:pt modelId="{4F5C14B1-48C6-41B8-ABB0-D5FE60B947CC}" type="pres">
      <dgm:prSet presAssocID="{0D8160EA-78F2-47C0-BFFD-E3F5E588A4AD}" presName="nodeFollowingNodes" presStyleLbl="node1" presStyleIdx="2" presStyleCnt="10" custRadScaleRad="112611" custRadScaleInc="5809">
        <dgm:presLayoutVars>
          <dgm:bulletEnabled val="1"/>
        </dgm:presLayoutVars>
      </dgm:prSet>
      <dgm:spPr/>
    </dgm:pt>
    <dgm:pt modelId="{B3719DEF-9566-4280-9E79-0299AAAE9752}" type="pres">
      <dgm:prSet presAssocID="{2282EC68-B6A2-49FA-B426-584DBFE423EF}" presName="nodeFollowingNodes" presStyleLbl="node1" presStyleIdx="3" presStyleCnt="10" custRadScaleRad="120328" custRadScaleInc="-10996">
        <dgm:presLayoutVars>
          <dgm:bulletEnabled val="1"/>
        </dgm:presLayoutVars>
      </dgm:prSet>
      <dgm:spPr/>
    </dgm:pt>
    <dgm:pt modelId="{BCE69DFA-C7BB-4D20-9324-6B2F9F8CF54F}" type="pres">
      <dgm:prSet presAssocID="{81586BB1-3E01-459D-A06F-88C5660DCA93}" presName="nodeFollowingNodes" presStyleLbl="node1" presStyleIdx="4" presStyleCnt="10" custRadScaleRad="116733" custRadScaleInc="-39794">
        <dgm:presLayoutVars>
          <dgm:bulletEnabled val="1"/>
        </dgm:presLayoutVars>
      </dgm:prSet>
      <dgm:spPr/>
    </dgm:pt>
    <dgm:pt modelId="{CCFDDD78-8301-4527-902D-4B0E3C28BA80}" type="pres">
      <dgm:prSet presAssocID="{DD1F343A-3184-4340-A189-6A6A8E08727D}" presName="nodeFollowingNodes" presStyleLbl="node1" presStyleIdx="5" presStyleCnt="10" custRadScaleRad="94783" custRadScaleInc="-1852">
        <dgm:presLayoutVars>
          <dgm:bulletEnabled val="1"/>
        </dgm:presLayoutVars>
      </dgm:prSet>
      <dgm:spPr/>
    </dgm:pt>
    <dgm:pt modelId="{86CAB608-6E76-4670-B999-409A2A944B06}" type="pres">
      <dgm:prSet presAssocID="{3180123A-B724-4200-A8F6-95DDEC62180E}" presName="nodeFollowingNodes" presStyleLbl="node1" presStyleIdx="6" presStyleCnt="10" custRadScaleRad="109178" custRadScaleInc="30429">
        <dgm:presLayoutVars>
          <dgm:bulletEnabled val="1"/>
        </dgm:presLayoutVars>
      </dgm:prSet>
      <dgm:spPr/>
    </dgm:pt>
    <dgm:pt modelId="{62B3814F-F0F1-4585-AC1F-3BB13FAC3B22}" type="pres">
      <dgm:prSet presAssocID="{48DC17E7-B029-4F16-9FA9-027314D3FF42}" presName="nodeFollowingNodes" presStyleLbl="node1" presStyleIdx="7" presStyleCnt="10" custRadScaleRad="122459" custRadScaleInc="10339">
        <dgm:presLayoutVars>
          <dgm:bulletEnabled val="1"/>
        </dgm:presLayoutVars>
      </dgm:prSet>
      <dgm:spPr/>
    </dgm:pt>
    <dgm:pt modelId="{BB452B88-5139-499B-B933-CBACB63C05D9}" type="pres">
      <dgm:prSet presAssocID="{FBAA3BFB-6F74-4ECD-A0B8-2C72AACE34A4}" presName="nodeFollowingNodes" presStyleLbl="node1" presStyleIdx="8" presStyleCnt="10" custRadScaleRad="117406" custRadScaleInc="-6739">
        <dgm:presLayoutVars>
          <dgm:bulletEnabled val="1"/>
        </dgm:presLayoutVars>
      </dgm:prSet>
      <dgm:spPr/>
    </dgm:pt>
    <dgm:pt modelId="{46CA31E5-BDAF-4EC5-934E-EE7C06FB1726}" type="pres">
      <dgm:prSet presAssocID="{751FD1C9-B711-4761-B0BE-041488A48F23}" presName="nodeFollowingNodes" presStyleLbl="node1" presStyleIdx="9" presStyleCnt="10" custRadScaleRad="121533" custRadScaleInc="-37310">
        <dgm:presLayoutVars>
          <dgm:bulletEnabled val="1"/>
        </dgm:presLayoutVars>
      </dgm:prSet>
      <dgm:spPr/>
    </dgm:pt>
  </dgm:ptLst>
  <dgm:cxnLst>
    <dgm:cxn modelId="{C4F1ED01-DC2B-4E1F-BBD4-ABA27D0FADDC}" type="presOf" srcId="{751FD1C9-B711-4761-B0BE-041488A48F23}" destId="{46CA31E5-BDAF-4EC5-934E-EE7C06FB1726}" srcOrd="0" destOrd="0" presId="urn:microsoft.com/office/officeart/2005/8/layout/cycle3"/>
    <dgm:cxn modelId="{04B28119-F04F-46E1-9184-DC4213BBB69C}" type="presOf" srcId="{6322A691-4EE0-417B-8E12-A335DCF3BF12}" destId="{71D2B8B6-01C4-44B2-BA4E-CBEE8790F95D}" srcOrd="0" destOrd="0" presId="urn:microsoft.com/office/officeart/2005/8/layout/cycle3"/>
    <dgm:cxn modelId="{E7DE5324-1CFD-484E-BBD5-D5DA3C5D3169}" type="presOf" srcId="{CEAC8D18-28DF-4304-B84F-973A1D165AB4}" destId="{B15B50B3-B63E-4162-8F04-16DD60D27E89}" srcOrd="0" destOrd="0" presId="urn:microsoft.com/office/officeart/2005/8/layout/cycle3"/>
    <dgm:cxn modelId="{6F4B1D2C-0F1F-4579-AD33-41108EF98C93}" srcId="{CD2DB3AA-DD18-4827-9229-A0ED884BF5C4}" destId="{2282EC68-B6A2-49FA-B426-584DBFE423EF}" srcOrd="3" destOrd="0" parTransId="{C7B12B36-6E10-480C-BB0C-F06A29DE7884}" sibTransId="{54DE4027-3D38-4369-B7E3-BB35B5085429}"/>
    <dgm:cxn modelId="{764CFF35-9CF2-4A8D-AEEF-2514E9119E1E}" type="presOf" srcId="{48DC17E7-B029-4F16-9FA9-027314D3FF42}" destId="{62B3814F-F0F1-4585-AC1F-3BB13FAC3B22}" srcOrd="0" destOrd="0" presId="urn:microsoft.com/office/officeart/2005/8/layout/cycle3"/>
    <dgm:cxn modelId="{DFC30D38-57D6-4D02-ADE0-0783009A3C24}" type="presOf" srcId="{1C888141-7B04-4975-9845-A34A67849454}" destId="{5D4922E8-349E-4E92-B681-9425F7A8E3F4}" srcOrd="0" destOrd="0" presId="urn:microsoft.com/office/officeart/2005/8/layout/cycle3"/>
    <dgm:cxn modelId="{91349A48-EE59-40EB-BA98-BC22D0B58774}" srcId="{CD2DB3AA-DD18-4827-9229-A0ED884BF5C4}" destId="{FBAA3BFB-6F74-4ECD-A0B8-2C72AACE34A4}" srcOrd="8" destOrd="0" parTransId="{D1C1B4F6-43D4-4149-BF26-EFBCF177C941}" sibTransId="{11AF1E38-DF58-4B4E-8FB6-BFBCD225989E}"/>
    <dgm:cxn modelId="{E6E57B6C-D680-46A2-88D9-FBA1E3B26012}" type="presOf" srcId="{FBAA3BFB-6F74-4ECD-A0B8-2C72AACE34A4}" destId="{BB452B88-5139-499B-B933-CBACB63C05D9}" srcOrd="0" destOrd="0" presId="urn:microsoft.com/office/officeart/2005/8/layout/cycle3"/>
    <dgm:cxn modelId="{D62ECE54-D9C6-44BD-9F2B-278BE5BC4294}" srcId="{CD2DB3AA-DD18-4827-9229-A0ED884BF5C4}" destId="{1C888141-7B04-4975-9845-A34A67849454}" srcOrd="0" destOrd="0" parTransId="{F2B2F257-5DD8-453B-817C-3684636FBE6B}" sibTransId="{6322A691-4EE0-417B-8E12-A335DCF3BF12}"/>
    <dgm:cxn modelId="{F5018D5A-2C33-45FA-B874-575A622B4E7C}" srcId="{CD2DB3AA-DD18-4827-9229-A0ED884BF5C4}" destId="{751FD1C9-B711-4761-B0BE-041488A48F23}" srcOrd="9" destOrd="0" parTransId="{DBCF3D46-3498-4020-BA9D-F7BB112D3909}" sibTransId="{1BF5BB27-A467-4D58-8379-6388725C59DE}"/>
    <dgm:cxn modelId="{43E8AB83-1B3C-47E0-9CE3-E6B89EF253FA}" srcId="{CD2DB3AA-DD18-4827-9229-A0ED884BF5C4}" destId="{81586BB1-3E01-459D-A06F-88C5660DCA93}" srcOrd="4" destOrd="0" parTransId="{1622E497-5CE8-47C4-A657-FE109107F320}" sibTransId="{E7AF513B-C50C-4E66-91C1-9883A350A43B}"/>
    <dgm:cxn modelId="{6FFE598C-321F-4A5D-9B8B-4A5537BE1496}" type="presOf" srcId="{3180123A-B724-4200-A8F6-95DDEC62180E}" destId="{86CAB608-6E76-4670-B999-409A2A944B06}" srcOrd="0" destOrd="0" presId="urn:microsoft.com/office/officeart/2005/8/layout/cycle3"/>
    <dgm:cxn modelId="{AA7E8899-B1C3-4B2F-BAFE-89E1D1327FED}" type="presOf" srcId="{81586BB1-3E01-459D-A06F-88C5660DCA93}" destId="{BCE69DFA-C7BB-4D20-9324-6B2F9F8CF54F}" srcOrd="0" destOrd="0" presId="urn:microsoft.com/office/officeart/2005/8/layout/cycle3"/>
    <dgm:cxn modelId="{B69A9CA3-B98B-4929-823D-5C1747BC7F67}" srcId="{CD2DB3AA-DD18-4827-9229-A0ED884BF5C4}" destId="{3180123A-B724-4200-A8F6-95DDEC62180E}" srcOrd="6" destOrd="0" parTransId="{58C2799D-8BB2-4676-8A54-D6CAE409E2F0}" sibTransId="{81287AAC-68BC-4182-8F7E-8301E7E70C55}"/>
    <dgm:cxn modelId="{AAE644AA-1C79-4E03-BC1F-F602F3FFA64C}" srcId="{CD2DB3AA-DD18-4827-9229-A0ED884BF5C4}" destId="{48DC17E7-B029-4F16-9FA9-027314D3FF42}" srcOrd="7" destOrd="0" parTransId="{E9A7A810-06AA-4AFB-9504-FEF001BA7B56}" sibTransId="{F9540395-78E1-46D5-9BC5-B892101D4802}"/>
    <dgm:cxn modelId="{4B93E9AE-5F10-4A7E-9109-72AF7802142F}" type="presOf" srcId="{CD2DB3AA-DD18-4827-9229-A0ED884BF5C4}" destId="{7CA8E81D-4E27-4582-B08C-4A06E957067E}" srcOrd="0" destOrd="0" presId="urn:microsoft.com/office/officeart/2005/8/layout/cycle3"/>
    <dgm:cxn modelId="{508470C0-837B-4324-BF25-DF17632F660C}" srcId="{CD2DB3AA-DD18-4827-9229-A0ED884BF5C4}" destId="{0D8160EA-78F2-47C0-BFFD-E3F5E588A4AD}" srcOrd="2" destOrd="0" parTransId="{E9FE0BD8-634A-489A-9DD8-D650A5C16DCB}" sibTransId="{D7737DA3-0938-40D3-9321-62022B4D2A7A}"/>
    <dgm:cxn modelId="{7BBB78C4-3643-40AD-82EE-9F92728376DF}" type="presOf" srcId="{0D8160EA-78F2-47C0-BFFD-E3F5E588A4AD}" destId="{4F5C14B1-48C6-41B8-ABB0-D5FE60B947CC}" srcOrd="0" destOrd="0" presId="urn:microsoft.com/office/officeart/2005/8/layout/cycle3"/>
    <dgm:cxn modelId="{AFA365E5-5B9F-43BC-AA5F-45742E0881F5}" srcId="{CD2DB3AA-DD18-4827-9229-A0ED884BF5C4}" destId="{DD1F343A-3184-4340-A189-6A6A8E08727D}" srcOrd="5" destOrd="0" parTransId="{10C78CFE-A35A-47B2-B68F-36FA7A4EF163}" sibTransId="{4F8C8A2A-C3F4-4B68-80B7-9A67ABE0E311}"/>
    <dgm:cxn modelId="{D6A3F5E5-1C30-4549-A00F-D4ACBEA76263}" srcId="{CD2DB3AA-DD18-4827-9229-A0ED884BF5C4}" destId="{CEAC8D18-28DF-4304-B84F-973A1D165AB4}" srcOrd="1" destOrd="0" parTransId="{9FF7F2C3-BCEE-481F-B3AB-D17336C2E617}" sibTransId="{AF575544-C055-434B-B595-9DAE76ACFBE2}"/>
    <dgm:cxn modelId="{045E73EC-1A65-4CC5-8486-9E94FFCE2A78}" type="presOf" srcId="{2282EC68-B6A2-49FA-B426-584DBFE423EF}" destId="{B3719DEF-9566-4280-9E79-0299AAAE9752}" srcOrd="0" destOrd="0" presId="urn:microsoft.com/office/officeart/2005/8/layout/cycle3"/>
    <dgm:cxn modelId="{357762EE-A86B-41B2-9BCD-05E9EB254771}" type="presOf" srcId="{DD1F343A-3184-4340-A189-6A6A8E08727D}" destId="{CCFDDD78-8301-4527-902D-4B0E3C28BA80}" srcOrd="0" destOrd="0" presId="urn:microsoft.com/office/officeart/2005/8/layout/cycle3"/>
    <dgm:cxn modelId="{89868CE6-831B-4307-B9C8-98FD34F6909A}" type="presParOf" srcId="{7CA8E81D-4E27-4582-B08C-4A06E957067E}" destId="{6D9BA4BA-1B2D-4C12-8A35-8A96267F071B}" srcOrd="0" destOrd="0" presId="urn:microsoft.com/office/officeart/2005/8/layout/cycle3"/>
    <dgm:cxn modelId="{2EDFD879-70CB-4E40-8D45-3FAD2AA20FE3}" type="presParOf" srcId="{6D9BA4BA-1B2D-4C12-8A35-8A96267F071B}" destId="{5D4922E8-349E-4E92-B681-9425F7A8E3F4}" srcOrd="0" destOrd="0" presId="urn:microsoft.com/office/officeart/2005/8/layout/cycle3"/>
    <dgm:cxn modelId="{7ABC80B5-94A5-4694-A35E-8A7A76E07F12}" type="presParOf" srcId="{6D9BA4BA-1B2D-4C12-8A35-8A96267F071B}" destId="{71D2B8B6-01C4-44B2-BA4E-CBEE8790F95D}" srcOrd="1" destOrd="0" presId="urn:microsoft.com/office/officeart/2005/8/layout/cycle3"/>
    <dgm:cxn modelId="{1DA2DFCE-9D20-45A9-8CFD-80EC27598316}" type="presParOf" srcId="{6D9BA4BA-1B2D-4C12-8A35-8A96267F071B}" destId="{B15B50B3-B63E-4162-8F04-16DD60D27E89}" srcOrd="2" destOrd="0" presId="urn:microsoft.com/office/officeart/2005/8/layout/cycle3"/>
    <dgm:cxn modelId="{3D70D327-9D07-4F86-AA01-41BB3A6E3D1C}" type="presParOf" srcId="{6D9BA4BA-1B2D-4C12-8A35-8A96267F071B}" destId="{4F5C14B1-48C6-41B8-ABB0-D5FE60B947CC}" srcOrd="3" destOrd="0" presId="urn:microsoft.com/office/officeart/2005/8/layout/cycle3"/>
    <dgm:cxn modelId="{7CB17C11-115D-4852-839C-F2A4B12B0BDC}" type="presParOf" srcId="{6D9BA4BA-1B2D-4C12-8A35-8A96267F071B}" destId="{B3719DEF-9566-4280-9E79-0299AAAE9752}" srcOrd="4" destOrd="0" presId="urn:microsoft.com/office/officeart/2005/8/layout/cycle3"/>
    <dgm:cxn modelId="{171F34F5-31A4-4DB3-B8AE-B23D4B44C977}" type="presParOf" srcId="{6D9BA4BA-1B2D-4C12-8A35-8A96267F071B}" destId="{BCE69DFA-C7BB-4D20-9324-6B2F9F8CF54F}" srcOrd="5" destOrd="0" presId="urn:microsoft.com/office/officeart/2005/8/layout/cycle3"/>
    <dgm:cxn modelId="{6230A4DB-1CF4-45BD-A8F7-89054EE70ED2}" type="presParOf" srcId="{6D9BA4BA-1B2D-4C12-8A35-8A96267F071B}" destId="{CCFDDD78-8301-4527-902D-4B0E3C28BA80}" srcOrd="6" destOrd="0" presId="urn:microsoft.com/office/officeart/2005/8/layout/cycle3"/>
    <dgm:cxn modelId="{0B37E600-D575-4EF2-A0E6-869648B6395E}" type="presParOf" srcId="{6D9BA4BA-1B2D-4C12-8A35-8A96267F071B}" destId="{86CAB608-6E76-4670-B999-409A2A944B06}" srcOrd="7" destOrd="0" presId="urn:microsoft.com/office/officeart/2005/8/layout/cycle3"/>
    <dgm:cxn modelId="{83E9F18F-3530-4564-A007-65C2A1692EEB}" type="presParOf" srcId="{6D9BA4BA-1B2D-4C12-8A35-8A96267F071B}" destId="{62B3814F-F0F1-4585-AC1F-3BB13FAC3B22}" srcOrd="8" destOrd="0" presId="urn:microsoft.com/office/officeart/2005/8/layout/cycle3"/>
    <dgm:cxn modelId="{71D114EC-F0A8-4306-9984-0D3FC0EFE82E}" type="presParOf" srcId="{6D9BA4BA-1B2D-4C12-8A35-8A96267F071B}" destId="{BB452B88-5139-499B-B933-CBACB63C05D9}" srcOrd="9" destOrd="0" presId="urn:microsoft.com/office/officeart/2005/8/layout/cycle3"/>
    <dgm:cxn modelId="{098B947E-548A-4038-A00A-348ADD08F009}" type="presParOf" srcId="{6D9BA4BA-1B2D-4C12-8A35-8A96267F071B}" destId="{46CA31E5-BDAF-4EC5-934E-EE7C06FB1726}"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9B1F08-2888-442C-8AD3-AC68AC27BAD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33D066B-06CE-45BC-97F8-41065019735B}">
      <dgm:prSet phldrT="[Text]"/>
      <dgm:spPr>
        <a:solidFill>
          <a:srgbClr val="0E8D90"/>
        </a:solidFill>
      </dgm:spPr>
      <dgm:t>
        <a:bodyPr/>
        <a:lstStyle/>
        <a:p>
          <a:r>
            <a:rPr lang="en-US" b="1">
              <a:solidFill>
                <a:schemeClr val="bg1"/>
              </a:solidFill>
              <a:ea typeface="+mn-ea"/>
              <a:cs typeface="Times New Roman" panose="02020603050405020304" pitchFamily="18" charset="0"/>
            </a:rPr>
            <a:t>Facility Maintenance</a:t>
          </a:r>
          <a:endParaRPr lang="en-US">
            <a:solidFill>
              <a:schemeClr val="bg1"/>
            </a:solidFill>
          </a:endParaRPr>
        </a:p>
      </dgm:t>
    </dgm:pt>
    <dgm:pt modelId="{483CB076-83CB-4DA7-B685-C67B8696706B}" type="parTrans" cxnId="{32757449-E5BB-4126-A732-709EE8219436}">
      <dgm:prSet/>
      <dgm:spPr/>
      <dgm:t>
        <a:bodyPr/>
        <a:lstStyle/>
        <a:p>
          <a:endParaRPr lang="en-US"/>
        </a:p>
      </dgm:t>
    </dgm:pt>
    <dgm:pt modelId="{6A84F42C-D47E-4A17-8A4E-32C97CA75142}" type="sibTrans" cxnId="{32757449-E5BB-4126-A732-709EE8219436}">
      <dgm:prSet/>
      <dgm:spPr/>
      <dgm:t>
        <a:bodyPr/>
        <a:lstStyle/>
        <a:p>
          <a:endParaRPr lang="en-US"/>
        </a:p>
      </dgm:t>
    </dgm:pt>
    <dgm:pt modelId="{C50E8E60-915F-4D34-A5B9-D60174A00803}">
      <dgm:prSet phldrT="[Text]"/>
      <dgm:spPr>
        <a:solidFill>
          <a:srgbClr val="0E8D90"/>
        </a:solidFill>
      </dgm:spPr>
      <dgm:t>
        <a:bodyPr/>
        <a:lstStyle/>
        <a:p>
          <a:pPr algn="l">
            <a:buNone/>
          </a:pPr>
          <a:r>
            <a:rPr lang="en-US" b="1"/>
            <a:t>Documents &amp; Logs:</a:t>
          </a:r>
          <a:endParaRPr lang="en-US" b="1">
            <a:solidFill>
              <a:schemeClr val="bg1"/>
            </a:solidFill>
            <a:latin typeface="+mj-lt"/>
          </a:endParaRPr>
        </a:p>
      </dgm:t>
    </dgm:pt>
    <dgm:pt modelId="{1141D052-7F36-4A5A-885C-BEDFF6E6C7C2}" type="parTrans" cxnId="{A09DA71C-5DCA-419E-83CE-3E3372E6BB1D}">
      <dgm:prSet/>
      <dgm:spPr/>
      <dgm:t>
        <a:bodyPr/>
        <a:lstStyle/>
        <a:p>
          <a:endParaRPr lang="en-US"/>
        </a:p>
      </dgm:t>
    </dgm:pt>
    <dgm:pt modelId="{539405C7-EA37-4DF6-9487-034F2F70E5BD}" type="sibTrans" cxnId="{A09DA71C-5DCA-419E-83CE-3E3372E6BB1D}">
      <dgm:prSet/>
      <dgm:spPr/>
      <dgm:t>
        <a:bodyPr/>
        <a:lstStyle/>
        <a:p>
          <a:endParaRPr lang="en-US"/>
        </a:p>
      </dgm:t>
    </dgm:pt>
    <dgm:pt modelId="{8D91634E-BF6E-4FDB-AE89-B79163645C7C}">
      <dgm:prSet phldrT="[Text]"/>
      <dgm:spPr>
        <a:solidFill>
          <a:srgbClr val="0E8D90"/>
        </a:solidFill>
      </dgm:spPr>
      <dgm:t>
        <a:bodyPr/>
        <a:lstStyle/>
        <a:p>
          <a:endParaRPr lang="en-US"/>
        </a:p>
      </dgm:t>
    </dgm:pt>
    <dgm:pt modelId="{3485EF7B-4A2C-41D6-B3AD-7B72B717E28F}" type="parTrans" cxnId="{B0B4D4B5-7C3F-44E4-8C6D-633E55B1F9B9}">
      <dgm:prSet/>
      <dgm:spPr/>
      <dgm:t>
        <a:bodyPr/>
        <a:lstStyle/>
        <a:p>
          <a:endParaRPr lang="en-US"/>
        </a:p>
      </dgm:t>
    </dgm:pt>
    <dgm:pt modelId="{978BC02D-DBB7-420D-B503-2D3C9A3972D8}" type="sibTrans" cxnId="{B0B4D4B5-7C3F-44E4-8C6D-633E55B1F9B9}">
      <dgm:prSet/>
      <dgm:spPr/>
      <dgm:t>
        <a:bodyPr/>
        <a:lstStyle/>
        <a:p>
          <a:endParaRPr lang="en-US"/>
        </a:p>
      </dgm:t>
    </dgm:pt>
    <dgm:pt modelId="{8A274DFF-D23C-4D66-BA16-03822B122433}">
      <dgm:prSet/>
      <dgm:spPr/>
      <dgm:t>
        <a:bodyPr/>
        <a:lstStyle/>
        <a:p>
          <a:endParaRPr lang="en-US"/>
        </a:p>
      </dgm:t>
    </dgm:pt>
    <dgm:pt modelId="{468B91A8-1CFA-4151-91B5-16B8FD3A6A78}" type="parTrans" cxnId="{D54C9280-80D6-4D07-B183-6E71925A31C0}">
      <dgm:prSet/>
      <dgm:spPr/>
      <dgm:t>
        <a:bodyPr/>
        <a:lstStyle/>
        <a:p>
          <a:endParaRPr lang="en-US"/>
        </a:p>
      </dgm:t>
    </dgm:pt>
    <dgm:pt modelId="{033CDC5B-86CA-44DB-BDB7-F2E81693642E}" type="sibTrans" cxnId="{D54C9280-80D6-4D07-B183-6E71925A31C0}">
      <dgm:prSet/>
      <dgm:spPr/>
      <dgm:t>
        <a:bodyPr/>
        <a:lstStyle/>
        <a:p>
          <a:endParaRPr lang="en-US"/>
        </a:p>
      </dgm:t>
    </dgm:pt>
    <dgm:pt modelId="{BA28039C-8E19-4CAB-B7D8-E0CCB67EA7E3}">
      <dgm:prSet/>
      <dgm:spPr>
        <a:solidFill>
          <a:srgbClr val="0E8D90"/>
        </a:solidFill>
      </dgm:spPr>
      <dgm:t>
        <a:bodyPr/>
        <a:lstStyle/>
        <a:p>
          <a:pPr>
            <a:buFont typeface="Wingdings" panose="05000000000000000000" pitchFamily="2" charset="2"/>
            <a:buChar char=""/>
          </a:pPr>
          <a:r>
            <a:rPr lang="en-US"/>
            <a:t>Annual Fire Safety Inspection</a:t>
          </a:r>
        </a:p>
      </dgm:t>
    </dgm:pt>
    <dgm:pt modelId="{741C7194-36E6-42C4-8FB0-BC964EC22240}" type="parTrans" cxnId="{8BFE3A27-3723-4E58-9E7C-B7419981CDB4}">
      <dgm:prSet/>
      <dgm:spPr/>
      <dgm:t>
        <a:bodyPr/>
        <a:lstStyle/>
        <a:p>
          <a:endParaRPr lang="en-US"/>
        </a:p>
      </dgm:t>
    </dgm:pt>
    <dgm:pt modelId="{2FD2A257-6D01-4377-8603-35FF8C05510A}" type="sibTrans" cxnId="{8BFE3A27-3723-4E58-9E7C-B7419981CDB4}">
      <dgm:prSet/>
      <dgm:spPr/>
      <dgm:t>
        <a:bodyPr/>
        <a:lstStyle/>
        <a:p>
          <a:endParaRPr lang="en-US"/>
        </a:p>
      </dgm:t>
    </dgm:pt>
    <dgm:pt modelId="{E13613A9-B4D8-4D6F-96A0-D02ADBB81A4C}">
      <dgm:prSet custT="1"/>
      <dgm:spPr>
        <a:solidFill>
          <a:srgbClr val="0E8D90"/>
        </a:solidFill>
      </dgm:spPr>
      <dgm:t>
        <a:bodyPr/>
        <a:lstStyle/>
        <a:p>
          <a:endParaRPr lang="en-US"/>
        </a:p>
      </dgm:t>
    </dgm:pt>
    <dgm:pt modelId="{09BFA4B5-2A20-4151-AC9A-F08EBCD4CD3E}" type="sibTrans" cxnId="{C5C7225E-575E-4A96-A161-21145F1A5909}">
      <dgm:prSet/>
      <dgm:spPr/>
      <dgm:t>
        <a:bodyPr/>
        <a:lstStyle/>
        <a:p>
          <a:endParaRPr lang="en-US"/>
        </a:p>
      </dgm:t>
    </dgm:pt>
    <dgm:pt modelId="{ECE61DC9-F3FE-45D0-97E3-64F9D3688222}" type="parTrans" cxnId="{C5C7225E-575E-4A96-A161-21145F1A5909}">
      <dgm:prSet/>
      <dgm:spPr/>
      <dgm:t>
        <a:bodyPr/>
        <a:lstStyle/>
        <a:p>
          <a:endParaRPr lang="en-US"/>
        </a:p>
      </dgm:t>
    </dgm:pt>
    <dgm:pt modelId="{82001B81-25E2-46B7-BA34-0BC7107A165C}">
      <dgm:prSet custT="1"/>
      <dgm:spPr>
        <a:solidFill>
          <a:srgbClr val="0E8D90"/>
        </a:solidFill>
      </dgm:spPr>
      <dgm:t>
        <a:bodyPr/>
        <a:lstStyle/>
        <a:p>
          <a:endParaRPr lang="en-US"/>
        </a:p>
      </dgm:t>
    </dgm:pt>
    <dgm:pt modelId="{F818BCAA-276B-45D4-AC05-889A47A89543}" type="sibTrans" cxnId="{ED26D20C-1802-4882-A0AD-630354F40758}">
      <dgm:prSet/>
      <dgm:spPr/>
      <dgm:t>
        <a:bodyPr/>
        <a:lstStyle/>
        <a:p>
          <a:endParaRPr lang="en-US"/>
        </a:p>
      </dgm:t>
    </dgm:pt>
    <dgm:pt modelId="{09AE90D8-FC6C-4AF6-A329-9EE9BADA0B30}" type="parTrans" cxnId="{ED26D20C-1802-4882-A0AD-630354F40758}">
      <dgm:prSet/>
      <dgm:spPr/>
      <dgm:t>
        <a:bodyPr/>
        <a:lstStyle/>
        <a:p>
          <a:endParaRPr lang="en-US"/>
        </a:p>
      </dgm:t>
    </dgm:pt>
    <dgm:pt modelId="{C230BF9C-2182-4656-9EEB-74867271947B}">
      <dgm:prSet custT="1"/>
      <dgm:spPr>
        <a:solidFill>
          <a:srgbClr val="0E8D90"/>
        </a:solidFill>
      </dgm:spPr>
      <dgm:t>
        <a:bodyPr/>
        <a:lstStyle/>
        <a:p>
          <a:endParaRPr lang="en-US"/>
        </a:p>
      </dgm:t>
    </dgm:pt>
    <dgm:pt modelId="{9B84E800-F100-4A4A-9A26-641D71DB504C}" type="sibTrans" cxnId="{0B65BBE8-8A38-4191-85FD-E466F848CA4B}">
      <dgm:prSet/>
      <dgm:spPr/>
      <dgm:t>
        <a:bodyPr/>
        <a:lstStyle/>
        <a:p>
          <a:endParaRPr lang="en-US"/>
        </a:p>
      </dgm:t>
    </dgm:pt>
    <dgm:pt modelId="{A6D5067B-9AF0-44BF-9EBB-B5DDFE6BC0B9}" type="parTrans" cxnId="{0B65BBE8-8A38-4191-85FD-E466F848CA4B}">
      <dgm:prSet/>
      <dgm:spPr/>
      <dgm:t>
        <a:bodyPr/>
        <a:lstStyle/>
        <a:p>
          <a:endParaRPr lang="en-US"/>
        </a:p>
      </dgm:t>
    </dgm:pt>
    <dgm:pt modelId="{C6FC19EF-606A-47E3-B311-308383320AB7}">
      <dgm:prSet phldrT="[Text]" custT="1"/>
      <dgm:spPr>
        <a:solidFill>
          <a:srgbClr val="0E8D90"/>
        </a:solidFill>
      </dgm:spPr>
      <dgm:t>
        <a:bodyPr/>
        <a:lstStyle/>
        <a:p>
          <a:endParaRPr lang="en-US"/>
        </a:p>
      </dgm:t>
    </dgm:pt>
    <dgm:pt modelId="{B6C6778E-DD43-48F9-B171-49A8A35C4CBF}" type="sibTrans" cxnId="{28C85FF1-97A0-4C17-A67A-CF963BAED3E1}">
      <dgm:prSet/>
      <dgm:spPr/>
      <dgm:t>
        <a:bodyPr/>
        <a:lstStyle/>
        <a:p>
          <a:endParaRPr lang="en-US"/>
        </a:p>
      </dgm:t>
    </dgm:pt>
    <dgm:pt modelId="{1131902F-F254-4D58-87BC-085A3D05C9E1}" type="parTrans" cxnId="{28C85FF1-97A0-4C17-A67A-CF963BAED3E1}">
      <dgm:prSet/>
      <dgm:spPr/>
      <dgm:t>
        <a:bodyPr/>
        <a:lstStyle/>
        <a:p>
          <a:endParaRPr lang="en-US"/>
        </a:p>
      </dgm:t>
    </dgm:pt>
    <dgm:pt modelId="{8C7357C0-558D-4EC0-BD02-88BF94875B38}">
      <dgm:prSet custT="1"/>
      <dgm:spPr>
        <a:solidFill>
          <a:srgbClr val="0E8D90"/>
        </a:solidFill>
      </dgm:spPr>
      <dgm:t>
        <a:bodyPr/>
        <a:lstStyle/>
        <a:p>
          <a:pPr algn="l">
            <a:buFont typeface="Wingdings" panose="05000000000000000000" pitchFamily="2" charset="2"/>
            <a:buNone/>
          </a:pPr>
          <a:endParaRPr lang="en-US" sz="2300" b="0">
            <a:latin typeface="+mj-lt"/>
          </a:endParaRPr>
        </a:p>
      </dgm:t>
    </dgm:pt>
    <dgm:pt modelId="{0C8731A0-2C6D-4C0B-AF1F-6301758DC39C}" type="sibTrans" cxnId="{38A54B30-071A-4582-A1A7-454B69EB1AC5}">
      <dgm:prSet/>
      <dgm:spPr/>
      <dgm:t>
        <a:bodyPr/>
        <a:lstStyle/>
        <a:p>
          <a:endParaRPr lang="en-US"/>
        </a:p>
      </dgm:t>
    </dgm:pt>
    <dgm:pt modelId="{D98110AA-C7E7-4687-A3EB-44FF5A275E04}" type="parTrans" cxnId="{38A54B30-071A-4582-A1A7-454B69EB1AC5}">
      <dgm:prSet/>
      <dgm:spPr/>
      <dgm:t>
        <a:bodyPr/>
        <a:lstStyle/>
        <a:p>
          <a:endParaRPr lang="en-US"/>
        </a:p>
      </dgm:t>
    </dgm:pt>
    <dgm:pt modelId="{D19336E3-2B8E-4982-B79C-9D3FE9133E3B}">
      <dgm:prSet/>
      <dgm:spPr/>
      <dgm:t>
        <a:bodyPr/>
        <a:lstStyle/>
        <a:p>
          <a:endParaRPr lang="en-US"/>
        </a:p>
      </dgm:t>
    </dgm:pt>
    <dgm:pt modelId="{18F11117-4F3C-4837-ACAE-384ECF5233DB}" type="parTrans" cxnId="{474E8D19-53AA-4D37-9D98-0D62EB505AF0}">
      <dgm:prSet/>
      <dgm:spPr/>
      <dgm:t>
        <a:bodyPr/>
        <a:lstStyle/>
        <a:p>
          <a:endParaRPr lang="en-US"/>
        </a:p>
      </dgm:t>
    </dgm:pt>
    <dgm:pt modelId="{168F7957-0633-47BF-A8B6-B65784CA1501}" type="sibTrans" cxnId="{474E8D19-53AA-4D37-9D98-0D62EB505AF0}">
      <dgm:prSet/>
      <dgm:spPr/>
      <dgm:t>
        <a:bodyPr/>
        <a:lstStyle/>
        <a:p>
          <a:endParaRPr lang="en-US"/>
        </a:p>
      </dgm:t>
    </dgm:pt>
    <dgm:pt modelId="{4B9ED0CE-7C42-4016-997C-37F5F885F415}">
      <dgm:prSet/>
      <dgm:spPr/>
      <dgm:t>
        <a:bodyPr/>
        <a:lstStyle/>
        <a:p>
          <a:endParaRPr lang="en-US"/>
        </a:p>
      </dgm:t>
    </dgm:pt>
    <dgm:pt modelId="{BC1539EF-3856-40ED-B43B-3A3C79311CE4}" type="parTrans" cxnId="{5F24081F-C785-48C7-98F2-3F6569384A78}">
      <dgm:prSet/>
      <dgm:spPr/>
      <dgm:t>
        <a:bodyPr/>
        <a:lstStyle/>
        <a:p>
          <a:endParaRPr lang="en-US"/>
        </a:p>
      </dgm:t>
    </dgm:pt>
    <dgm:pt modelId="{FB1315A1-D1D1-4022-B6FD-195B81926354}" type="sibTrans" cxnId="{5F24081F-C785-48C7-98F2-3F6569384A78}">
      <dgm:prSet/>
      <dgm:spPr/>
      <dgm:t>
        <a:bodyPr/>
        <a:lstStyle/>
        <a:p>
          <a:endParaRPr lang="en-US"/>
        </a:p>
      </dgm:t>
    </dgm:pt>
    <dgm:pt modelId="{1FD77F09-5E75-408A-AFDD-785415BF0F58}">
      <dgm:prSet/>
      <dgm:spPr/>
      <dgm:t>
        <a:bodyPr/>
        <a:lstStyle/>
        <a:p>
          <a:endParaRPr lang="en-US"/>
        </a:p>
      </dgm:t>
    </dgm:pt>
    <dgm:pt modelId="{F613BE91-5E16-4180-A60F-D2E0CC1624F2}" type="parTrans" cxnId="{726B0086-58B1-49D7-BB4A-8A1AA56CB216}">
      <dgm:prSet/>
      <dgm:spPr/>
      <dgm:t>
        <a:bodyPr/>
        <a:lstStyle/>
        <a:p>
          <a:endParaRPr lang="en-US"/>
        </a:p>
      </dgm:t>
    </dgm:pt>
    <dgm:pt modelId="{35CF3C7C-423D-4794-8202-BDF2334F8CAF}" type="sibTrans" cxnId="{726B0086-58B1-49D7-BB4A-8A1AA56CB216}">
      <dgm:prSet/>
      <dgm:spPr/>
      <dgm:t>
        <a:bodyPr/>
        <a:lstStyle/>
        <a:p>
          <a:endParaRPr lang="en-US"/>
        </a:p>
      </dgm:t>
    </dgm:pt>
    <dgm:pt modelId="{0A42D41A-3B2C-4477-93A4-BCEB87F0668F}">
      <dgm:prSet/>
      <dgm:spPr/>
      <dgm:t>
        <a:bodyPr/>
        <a:lstStyle/>
        <a:p>
          <a:endParaRPr lang="en-US"/>
        </a:p>
      </dgm:t>
    </dgm:pt>
    <dgm:pt modelId="{B3097DA1-25CE-48CA-A452-140125BAAA2F}" type="parTrans" cxnId="{BEE9A627-7289-4A4D-BFB9-85BCA96094BF}">
      <dgm:prSet/>
      <dgm:spPr/>
      <dgm:t>
        <a:bodyPr/>
        <a:lstStyle/>
        <a:p>
          <a:endParaRPr lang="en-US"/>
        </a:p>
      </dgm:t>
    </dgm:pt>
    <dgm:pt modelId="{975B151D-82C9-4384-9683-6D5379F83E20}" type="sibTrans" cxnId="{BEE9A627-7289-4A4D-BFB9-85BCA96094BF}">
      <dgm:prSet/>
      <dgm:spPr/>
      <dgm:t>
        <a:bodyPr/>
        <a:lstStyle/>
        <a:p>
          <a:endParaRPr lang="en-US"/>
        </a:p>
      </dgm:t>
    </dgm:pt>
    <dgm:pt modelId="{2D1AA063-A4CE-477A-ADFA-3069B6319E8C}">
      <dgm:prSet/>
      <dgm:spPr>
        <a:solidFill>
          <a:srgbClr val="0E8D90"/>
        </a:solidFill>
      </dgm:spPr>
      <dgm:t>
        <a:bodyPr/>
        <a:lstStyle/>
        <a:p>
          <a:pPr>
            <a:buNone/>
          </a:pPr>
          <a:r>
            <a:rPr lang="en-US" b="1"/>
            <a:t>Maintenance Plans:</a:t>
          </a:r>
        </a:p>
      </dgm:t>
    </dgm:pt>
    <dgm:pt modelId="{101B3FBA-E538-4664-9A86-B1D2409E6C93}" type="parTrans" cxnId="{5B445C7D-A7B9-4660-8960-00A88BEF7815}">
      <dgm:prSet/>
      <dgm:spPr/>
      <dgm:t>
        <a:bodyPr/>
        <a:lstStyle/>
        <a:p>
          <a:endParaRPr lang="en-US"/>
        </a:p>
      </dgm:t>
    </dgm:pt>
    <dgm:pt modelId="{DA7B6CBA-2017-41F6-9078-F1984F467C0C}" type="sibTrans" cxnId="{5B445C7D-A7B9-4660-8960-00A88BEF7815}">
      <dgm:prSet/>
      <dgm:spPr/>
      <dgm:t>
        <a:bodyPr/>
        <a:lstStyle/>
        <a:p>
          <a:endParaRPr lang="en-US"/>
        </a:p>
      </dgm:t>
    </dgm:pt>
    <dgm:pt modelId="{A5B2FE59-5405-455F-A906-81239CBA6789}">
      <dgm:prSet/>
      <dgm:spPr>
        <a:solidFill>
          <a:srgbClr val="0E8D90"/>
        </a:solidFill>
      </dgm:spPr>
      <dgm:t>
        <a:bodyPr/>
        <a:lstStyle/>
        <a:p>
          <a:pPr>
            <a:buFont typeface="Wingdings" panose="05000000000000000000" pitchFamily="2" charset="2"/>
            <a:buChar char=""/>
          </a:pPr>
          <a:r>
            <a:rPr lang="en-US"/>
            <a:t>Schedule for regular disposal of expired foods</a:t>
          </a:r>
        </a:p>
      </dgm:t>
    </dgm:pt>
    <dgm:pt modelId="{CAB03197-21D5-4BDB-A636-45035C1E88E2}" type="parTrans" cxnId="{19B72288-C44E-4045-9FBD-2414CB76B6AC}">
      <dgm:prSet/>
      <dgm:spPr/>
      <dgm:t>
        <a:bodyPr/>
        <a:lstStyle/>
        <a:p>
          <a:endParaRPr lang="en-US"/>
        </a:p>
      </dgm:t>
    </dgm:pt>
    <dgm:pt modelId="{2EB94B84-738A-481B-B0ED-CD60A919A2F5}" type="sibTrans" cxnId="{19B72288-C44E-4045-9FBD-2414CB76B6AC}">
      <dgm:prSet/>
      <dgm:spPr/>
      <dgm:t>
        <a:bodyPr/>
        <a:lstStyle/>
        <a:p>
          <a:endParaRPr lang="en-US"/>
        </a:p>
      </dgm:t>
    </dgm:pt>
    <dgm:pt modelId="{1C7BDF22-BDD2-4D27-84CB-B26958C69612}">
      <dgm:prSet/>
      <dgm:spPr>
        <a:solidFill>
          <a:srgbClr val="0E8D90"/>
        </a:solidFill>
      </dgm:spPr>
      <dgm:t>
        <a:bodyPr/>
        <a:lstStyle/>
        <a:p>
          <a:pPr>
            <a:buFont typeface="Wingdings" panose="05000000000000000000" pitchFamily="2" charset="2"/>
            <a:buChar char=""/>
          </a:pPr>
          <a:r>
            <a:rPr lang="en-US"/>
            <a:t>Schedule replacement of blown out light bulbs throughout the facility.</a:t>
          </a:r>
        </a:p>
      </dgm:t>
    </dgm:pt>
    <dgm:pt modelId="{43FAA4F2-C068-4FA5-9BFC-8AA2C4592D82}" type="parTrans" cxnId="{BE472160-A81B-4D53-8D7D-F95912BCC316}">
      <dgm:prSet/>
      <dgm:spPr/>
      <dgm:t>
        <a:bodyPr/>
        <a:lstStyle/>
        <a:p>
          <a:endParaRPr lang="en-US"/>
        </a:p>
      </dgm:t>
    </dgm:pt>
    <dgm:pt modelId="{DDFF8553-9136-4122-A644-A3B4629794B5}" type="sibTrans" cxnId="{BE472160-A81B-4D53-8D7D-F95912BCC316}">
      <dgm:prSet/>
      <dgm:spPr/>
      <dgm:t>
        <a:bodyPr/>
        <a:lstStyle/>
        <a:p>
          <a:endParaRPr lang="en-US"/>
        </a:p>
      </dgm:t>
    </dgm:pt>
    <dgm:pt modelId="{96FCA7A8-AA1C-42C9-B4C8-C6A21A785A8C}">
      <dgm:prSet/>
      <dgm:spPr>
        <a:solidFill>
          <a:srgbClr val="0E8D90"/>
        </a:solidFill>
      </dgm:spPr>
      <dgm:t>
        <a:bodyPr/>
        <a:lstStyle/>
        <a:p>
          <a:pPr>
            <a:buFont typeface="Wingdings" panose="05000000000000000000" pitchFamily="2" charset="2"/>
            <a:buChar char=""/>
          </a:pPr>
          <a:r>
            <a:rPr lang="en-US"/>
            <a:t>Schedule daily rounds to ensure adequate supply of tissue, soap and paper towels in restrooms</a:t>
          </a:r>
        </a:p>
      </dgm:t>
    </dgm:pt>
    <dgm:pt modelId="{8BB8ED2A-76C1-48AC-B4D7-479F775CBA2B}" type="parTrans" cxnId="{8E54CAE3-6420-4963-A712-3BCEB806068D}">
      <dgm:prSet/>
      <dgm:spPr/>
      <dgm:t>
        <a:bodyPr/>
        <a:lstStyle/>
        <a:p>
          <a:endParaRPr lang="en-US"/>
        </a:p>
      </dgm:t>
    </dgm:pt>
    <dgm:pt modelId="{467762F9-3F95-4E96-AF3A-5F60B3586768}" type="sibTrans" cxnId="{8E54CAE3-6420-4963-A712-3BCEB806068D}">
      <dgm:prSet/>
      <dgm:spPr/>
      <dgm:t>
        <a:bodyPr/>
        <a:lstStyle/>
        <a:p>
          <a:endParaRPr lang="en-US"/>
        </a:p>
      </dgm:t>
    </dgm:pt>
    <dgm:pt modelId="{7C8A0FF7-96D6-4B1E-BFB6-C3724F37CE5C}">
      <dgm:prSet/>
      <dgm:spPr>
        <a:solidFill>
          <a:srgbClr val="0E8D90"/>
        </a:solidFill>
      </dgm:spPr>
      <dgm:t>
        <a:bodyPr/>
        <a:lstStyle/>
        <a:p>
          <a:pPr>
            <a:buFont typeface="Wingdings" panose="05000000000000000000" pitchFamily="2" charset="2"/>
            <a:buChar char=""/>
          </a:pPr>
          <a:r>
            <a:rPr lang="en-US"/>
            <a:t>Schedule for testing exit alarms, smoke detectors, &amp; fire extinguishers</a:t>
          </a:r>
        </a:p>
      </dgm:t>
    </dgm:pt>
    <dgm:pt modelId="{587D7AD6-0FD5-40D8-95B3-0AFAE04772CC}" type="parTrans" cxnId="{9656AD25-79E1-484E-B0D1-96B6BF3DFDF9}">
      <dgm:prSet/>
      <dgm:spPr/>
      <dgm:t>
        <a:bodyPr/>
        <a:lstStyle/>
        <a:p>
          <a:endParaRPr lang="en-US"/>
        </a:p>
      </dgm:t>
    </dgm:pt>
    <dgm:pt modelId="{B72BC9A9-8971-41C6-9FF3-8C68A4718DCF}" type="sibTrans" cxnId="{9656AD25-79E1-484E-B0D1-96B6BF3DFDF9}">
      <dgm:prSet/>
      <dgm:spPr/>
      <dgm:t>
        <a:bodyPr/>
        <a:lstStyle/>
        <a:p>
          <a:endParaRPr lang="en-US"/>
        </a:p>
      </dgm:t>
    </dgm:pt>
    <dgm:pt modelId="{AD179755-A6B3-41FB-83CA-C2519F2A4F3B}">
      <dgm:prSet/>
      <dgm:spPr>
        <a:solidFill>
          <a:srgbClr val="0E8D90"/>
        </a:solidFill>
      </dgm:spPr>
      <dgm:t>
        <a:bodyPr/>
        <a:lstStyle/>
        <a:p>
          <a:pPr>
            <a:buFont typeface="Wingdings" panose="05000000000000000000" pitchFamily="2" charset="2"/>
            <a:buChar char=""/>
          </a:pPr>
          <a:r>
            <a:rPr lang="en-US"/>
            <a:t>Policy for Repairs &amp; Maintenance</a:t>
          </a:r>
        </a:p>
      </dgm:t>
    </dgm:pt>
    <dgm:pt modelId="{D751E49C-687D-42D3-86DF-A3D3E638D939}" type="parTrans" cxnId="{81068B41-6319-408D-8B29-AEDCFCABEF7A}">
      <dgm:prSet/>
      <dgm:spPr/>
      <dgm:t>
        <a:bodyPr/>
        <a:lstStyle/>
        <a:p>
          <a:endParaRPr lang="en-US"/>
        </a:p>
      </dgm:t>
    </dgm:pt>
    <dgm:pt modelId="{3C7D263F-30EB-4D3E-98CC-09375272D5B4}" type="sibTrans" cxnId="{81068B41-6319-408D-8B29-AEDCFCABEF7A}">
      <dgm:prSet/>
      <dgm:spPr/>
      <dgm:t>
        <a:bodyPr/>
        <a:lstStyle/>
        <a:p>
          <a:endParaRPr lang="en-US"/>
        </a:p>
      </dgm:t>
    </dgm:pt>
    <dgm:pt modelId="{33C2F8A6-FBBA-4339-ACCD-F7880113E3B3}">
      <dgm:prSet/>
      <dgm:spPr>
        <a:solidFill>
          <a:srgbClr val="0E8D90"/>
        </a:solidFill>
      </dgm:spPr>
      <dgm:t>
        <a:bodyPr/>
        <a:lstStyle/>
        <a:p>
          <a:pPr>
            <a:buFont typeface="Wingdings" panose="05000000000000000000" pitchFamily="2" charset="2"/>
            <a:buChar char=""/>
          </a:pPr>
          <a:r>
            <a:rPr lang="en-US"/>
            <a:t>Log of Maintenance, Repairs, &amp; Janitorial Services</a:t>
          </a:r>
        </a:p>
      </dgm:t>
    </dgm:pt>
    <dgm:pt modelId="{D714A164-7564-45AF-9596-4A8241DB134C}" type="parTrans" cxnId="{A643F4F1-A475-4782-B66A-D1DDF9A26DBE}">
      <dgm:prSet/>
      <dgm:spPr/>
      <dgm:t>
        <a:bodyPr/>
        <a:lstStyle/>
        <a:p>
          <a:endParaRPr lang="en-US"/>
        </a:p>
      </dgm:t>
    </dgm:pt>
    <dgm:pt modelId="{8F3CBC47-E684-400E-B93D-B8D25B41A882}" type="sibTrans" cxnId="{A643F4F1-A475-4782-B66A-D1DDF9A26DBE}">
      <dgm:prSet/>
      <dgm:spPr/>
      <dgm:t>
        <a:bodyPr/>
        <a:lstStyle/>
        <a:p>
          <a:endParaRPr lang="en-US"/>
        </a:p>
      </dgm:t>
    </dgm:pt>
    <dgm:pt modelId="{6B71872E-398D-4E06-84C3-C48BE4DA00F4}">
      <dgm:prSet/>
      <dgm:spPr>
        <a:solidFill>
          <a:srgbClr val="0E8D90"/>
        </a:solidFill>
      </dgm:spPr>
      <dgm:t>
        <a:bodyPr/>
        <a:lstStyle/>
        <a:p>
          <a:pPr>
            <a:buFont typeface="Wingdings" panose="05000000000000000000" pitchFamily="2" charset="2"/>
            <a:buChar char=""/>
          </a:pPr>
          <a:r>
            <a:rPr lang="en-US"/>
            <a:t>Pest Control</a:t>
          </a:r>
        </a:p>
      </dgm:t>
    </dgm:pt>
    <dgm:pt modelId="{B8D92C84-DCF7-4863-A6EE-C71293735044}" type="parTrans" cxnId="{2760CC30-0603-4DC8-8DA3-4700E3D55BAB}">
      <dgm:prSet/>
      <dgm:spPr/>
      <dgm:t>
        <a:bodyPr/>
        <a:lstStyle/>
        <a:p>
          <a:endParaRPr lang="en-US"/>
        </a:p>
      </dgm:t>
    </dgm:pt>
    <dgm:pt modelId="{2B859E32-BBAC-4D60-BB03-BA331BA39A3E}" type="sibTrans" cxnId="{2760CC30-0603-4DC8-8DA3-4700E3D55BAB}">
      <dgm:prSet/>
      <dgm:spPr/>
      <dgm:t>
        <a:bodyPr/>
        <a:lstStyle/>
        <a:p>
          <a:endParaRPr lang="en-US"/>
        </a:p>
      </dgm:t>
    </dgm:pt>
    <dgm:pt modelId="{8917044D-0BBE-4399-8F5F-C47D1002D173}">
      <dgm:prSet/>
      <dgm:spPr>
        <a:solidFill>
          <a:srgbClr val="0E8D90"/>
        </a:solidFill>
      </dgm:spPr>
      <dgm:t>
        <a:bodyPr/>
        <a:lstStyle/>
        <a:p>
          <a:pPr>
            <a:buFont typeface="Wingdings" panose="05000000000000000000" pitchFamily="2" charset="2"/>
            <a:buChar char=""/>
          </a:pPr>
          <a:r>
            <a:rPr lang="en-US"/>
            <a:t>Annual Facility Review Attestation</a:t>
          </a:r>
        </a:p>
      </dgm:t>
    </dgm:pt>
    <dgm:pt modelId="{F3D9EED8-4FA6-44F8-8C41-5E34037CB64C}" type="parTrans" cxnId="{7A95B326-CF3E-446F-9A6A-138E72CD3864}">
      <dgm:prSet/>
      <dgm:spPr/>
      <dgm:t>
        <a:bodyPr/>
        <a:lstStyle/>
        <a:p>
          <a:endParaRPr lang="en-US"/>
        </a:p>
      </dgm:t>
    </dgm:pt>
    <dgm:pt modelId="{FC2F4798-3482-47F2-A5BA-809CC7CECB54}" type="sibTrans" cxnId="{7A95B326-CF3E-446F-9A6A-138E72CD3864}">
      <dgm:prSet/>
      <dgm:spPr/>
      <dgm:t>
        <a:bodyPr/>
        <a:lstStyle/>
        <a:p>
          <a:endParaRPr lang="en-US"/>
        </a:p>
      </dgm:t>
    </dgm:pt>
    <dgm:pt modelId="{6EA0B3D3-8F54-4E0B-8C4F-8C94E889E201}">
      <dgm:prSet/>
      <dgm:spPr>
        <a:solidFill>
          <a:srgbClr val="0E8D90"/>
        </a:solidFill>
      </dgm:spPr>
      <dgm:t>
        <a:bodyPr/>
        <a:lstStyle/>
        <a:p>
          <a:pPr>
            <a:buFont typeface="Wingdings" panose="05000000000000000000" pitchFamily="2" charset="2"/>
            <a:buChar char=""/>
          </a:pPr>
          <a:endParaRPr lang="en-US"/>
        </a:p>
      </dgm:t>
    </dgm:pt>
    <dgm:pt modelId="{2C05E77A-BCDA-499E-9245-525CDCC1D8DE}" type="parTrans" cxnId="{86873551-AB6F-49E5-B953-19B28222E7C6}">
      <dgm:prSet/>
      <dgm:spPr/>
      <dgm:t>
        <a:bodyPr/>
        <a:lstStyle/>
        <a:p>
          <a:endParaRPr lang="en-US"/>
        </a:p>
      </dgm:t>
    </dgm:pt>
    <dgm:pt modelId="{2BFF1033-2361-4DB2-A465-09CCA183D4FA}" type="sibTrans" cxnId="{86873551-AB6F-49E5-B953-19B28222E7C6}">
      <dgm:prSet/>
      <dgm:spPr/>
      <dgm:t>
        <a:bodyPr/>
        <a:lstStyle/>
        <a:p>
          <a:endParaRPr lang="en-US"/>
        </a:p>
      </dgm:t>
    </dgm:pt>
    <dgm:pt modelId="{79EED820-2F60-4EA6-BB26-9787DDA1B0F9}">
      <dgm:prSet/>
      <dgm:spPr>
        <a:solidFill>
          <a:srgbClr val="0E8D90"/>
        </a:solidFill>
      </dgm:spPr>
      <dgm:t>
        <a:bodyPr/>
        <a:lstStyle/>
        <a:p>
          <a:pPr>
            <a:buFont typeface="Wingdings" panose="05000000000000000000" pitchFamily="2" charset="2"/>
            <a:buChar char=""/>
          </a:pPr>
          <a:r>
            <a:rPr lang="en-US"/>
            <a:t>Protocols of storage of toxic chemicals </a:t>
          </a:r>
        </a:p>
      </dgm:t>
    </dgm:pt>
    <dgm:pt modelId="{F9E249D2-EC04-42B3-A435-E0EA0F634F17}" type="parTrans" cxnId="{1D2444A5-A8C9-4201-BBF8-1F0F78098CCC}">
      <dgm:prSet/>
      <dgm:spPr/>
      <dgm:t>
        <a:bodyPr/>
        <a:lstStyle/>
        <a:p>
          <a:endParaRPr lang="en-US"/>
        </a:p>
      </dgm:t>
    </dgm:pt>
    <dgm:pt modelId="{5713967B-80CD-4511-A508-5A48CEA59770}" type="sibTrans" cxnId="{1D2444A5-A8C9-4201-BBF8-1F0F78098CCC}">
      <dgm:prSet/>
      <dgm:spPr/>
      <dgm:t>
        <a:bodyPr/>
        <a:lstStyle/>
        <a:p>
          <a:endParaRPr lang="en-US"/>
        </a:p>
      </dgm:t>
    </dgm:pt>
    <dgm:pt modelId="{DF4AB3C2-770C-4EB5-ACDE-1259797EA5F1}" type="pres">
      <dgm:prSet presAssocID="{5E9B1F08-2888-442C-8AD3-AC68AC27BAD0}" presName="composite" presStyleCnt="0">
        <dgm:presLayoutVars>
          <dgm:chMax val="1"/>
          <dgm:dir/>
          <dgm:resizeHandles val="exact"/>
        </dgm:presLayoutVars>
      </dgm:prSet>
      <dgm:spPr/>
    </dgm:pt>
    <dgm:pt modelId="{8FB025A2-1F63-46F9-ACF4-82B67AE136DA}" type="pres">
      <dgm:prSet presAssocID="{E33D066B-06CE-45BC-97F8-41065019735B}" presName="roof" presStyleLbl="dkBgShp" presStyleIdx="0" presStyleCnt="2" custScaleX="100000" custScaleY="42809" custLinFactNeighborY="13051"/>
      <dgm:spPr/>
    </dgm:pt>
    <dgm:pt modelId="{C1C6D40F-804C-450F-9694-D9BC12B1F3F3}" type="pres">
      <dgm:prSet presAssocID="{E33D066B-06CE-45BC-97F8-41065019735B}" presName="pillars" presStyleCnt="0"/>
      <dgm:spPr/>
    </dgm:pt>
    <dgm:pt modelId="{302F8671-6A93-4164-95AE-A0C8B6CD32B7}" type="pres">
      <dgm:prSet presAssocID="{E33D066B-06CE-45BC-97F8-41065019735B}" presName="pillar1" presStyleLbl="node1" presStyleIdx="0" presStyleCnt="2" custLinFactNeighborX="99760" custLinFactNeighborY="-1401">
        <dgm:presLayoutVars>
          <dgm:bulletEnabled val="1"/>
        </dgm:presLayoutVars>
      </dgm:prSet>
      <dgm:spPr/>
    </dgm:pt>
    <dgm:pt modelId="{7C921B97-A377-43F6-A06B-51D51A6E3432}" type="pres">
      <dgm:prSet presAssocID="{2D1AA063-A4CE-477A-ADFA-3069B6319E8C}" presName="pillarX" presStyleLbl="node1" presStyleIdx="1" presStyleCnt="2" custScaleX="97573" custScaleY="100011" custLinFactX="-55" custLinFactNeighborX="-100000" custLinFactNeighborY="-1585">
        <dgm:presLayoutVars>
          <dgm:bulletEnabled val="1"/>
        </dgm:presLayoutVars>
      </dgm:prSet>
      <dgm:spPr/>
    </dgm:pt>
    <dgm:pt modelId="{B09577F5-1016-41EB-9F74-6B5DC15B5DAD}" type="pres">
      <dgm:prSet presAssocID="{E33D066B-06CE-45BC-97F8-41065019735B}" presName="base" presStyleLbl="dkBgShp" presStyleIdx="1" presStyleCnt="2" custLinFactNeighborY="27400"/>
      <dgm:spPr>
        <a:solidFill>
          <a:srgbClr val="0E8D90"/>
        </a:solidFill>
      </dgm:spPr>
    </dgm:pt>
  </dgm:ptLst>
  <dgm:cxnLst>
    <dgm:cxn modelId="{02A95A07-DC01-4DB4-9D5F-DCBD93A7DA17}" type="presOf" srcId="{8917044D-0BBE-4399-8F5F-C47D1002D173}" destId="{302F8671-6A93-4164-95AE-A0C8B6CD32B7}" srcOrd="0" destOrd="5" presId="urn:microsoft.com/office/officeart/2005/8/layout/hList3"/>
    <dgm:cxn modelId="{D449400C-6B3B-424A-BD72-EA24CAE0F350}" type="presOf" srcId="{BA28039C-8E19-4CAB-B7D8-E0CCB67EA7E3}" destId="{302F8671-6A93-4164-95AE-A0C8B6CD32B7}" srcOrd="0" destOrd="4" presId="urn:microsoft.com/office/officeart/2005/8/layout/hList3"/>
    <dgm:cxn modelId="{ED26D20C-1802-4882-A0AD-630354F40758}" srcId="{8D91634E-BF6E-4FDB-AE89-B79163645C7C}" destId="{82001B81-25E2-46B7-BA34-0BC7107A165C}" srcOrd="1" destOrd="0" parTransId="{09AE90D8-FC6C-4AF6-A329-9EE9BADA0B30}" sibTransId="{F818BCAA-276B-45D4-AC05-889A47A89543}"/>
    <dgm:cxn modelId="{474E8D19-53AA-4D37-9D98-0D62EB505AF0}" srcId="{C6FC19EF-606A-47E3-B311-308383320AB7}" destId="{D19336E3-2B8E-4982-B79C-9D3FE9133E3B}" srcOrd="0" destOrd="0" parTransId="{18F11117-4F3C-4837-ACAE-384ECF5233DB}" sibTransId="{168F7957-0633-47BF-A8B6-B65784CA1501}"/>
    <dgm:cxn modelId="{A09DA71C-5DCA-419E-83CE-3E3372E6BB1D}" srcId="{E33D066B-06CE-45BC-97F8-41065019735B}" destId="{C50E8E60-915F-4D34-A5B9-D60174A00803}" srcOrd="0" destOrd="0" parTransId="{1141D052-7F36-4A5A-885C-BEDFF6E6C7C2}" sibTransId="{539405C7-EA37-4DF6-9487-034F2F70E5BD}"/>
    <dgm:cxn modelId="{5F24081F-C785-48C7-98F2-3F6569384A78}" srcId="{C6FC19EF-606A-47E3-B311-308383320AB7}" destId="{4B9ED0CE-7C42-4016-997C-37F5F885F415}" srcOrd="1" destOrd="0" parTransId="{BC1539EF-3856-40ED-B43B-3A3C79311CE4}" sibTransId="{FB1315A1-D1D1-4022-B6FD-195B81926354}"/>
    <dgm:cxn modelId="{DEABC421-E3C1-471C-A1CA-75F49E59038E}" type="presOf" srcId="{96FCA7A8-AA1C-42C9-B4C8-C6A21A785A8C}" destId="{7C921B97-A377-43F6-A06B-51D51A6E3432}" srcOrd="0" destOrd="4" presId="urn:microsoft.com/office/officeart/2005/8/layout/hList3"/>
    <dgm:cxn modelId="{9656AD25-79E1-484E-B0D1-96B6BF3DFDF9}" srcId="{2D1AA063-A4CE-477A-ADFA-3069B6319E8C}" destId="{7C8A0FF7-96D6-4B1E-BFB6-C3724F37CE5C}" srcOrd="1" destOrd="0" parTransId="{587D7AD6-0FD5-40D8-95B3-0AFAE04772CC}" sibTransId="{B72BC9A9-8971-41C6-9FF3-8C68A4718DCF}"/>
    <dgm:cxn modelId="{7A95B326-CF3E-446F-9A6A-138E72CD3864}" srcId="{C50E8E60-915F-4D34-A5B9-D60174A00803}" destId="{8917044D-0BBE-4399-8F5F-C47D1002D173}" srcOrd="4" destOrd="0" parTransId="{F3D9EED8-4FA6-44F8-8C41-5E34037CB64C}" sibTransId="{FC2F4798-3482-47F2-A5BA-809CC7CECB54}"/>
    <dgm:cxn modelId="{8BFE3A27-3723-4E58-9E7C-B7419981CDB4}" srcId="{C50E8E60-915F-4D34-A5B9-D60174A00803}" destId="{BA28039C-8E19-4CAB-B7D8-E0CCB67EA7E3}" srcOrd="3" destOrd="0" parTransId="{741C7194-36E6-42C4-8FB0-BC964EC22240}" sibTransId="{2FD2A257-6D01-4377-8603-35FF8C05510A}"/>
    <dgm:cxn modelId="{BEE9A627-7289-4A4D-BFB9-85BCA96094BF}" srcId="{C6FC19EF-606A-47E3-B311-308383320AB7}" destId="{0A42D41A-3B2C-4477-93A4-BCEB87F0668F}" srcOrd="3" destOrd="0" parTransId="{B3097DA1-25CE-48CA-A452-140125BAAA2F}" sibTransId="{975B151D-82C9-4384-9683-6D5379F83E20}"/>
    <dgm:cxn modelId="{C8D1852C-8D19-47AB-84C7-2B6B0BF22F9A}" type="presOf" srcId="{2D1AA063-A4CE-477A-ADFA-3069B6319E8C}" destId="{7C921B97-A377-43F6-A06B-51D51A6E3432}" srcOrd="0" destOrd="0" presId="urn:microsoft.com/office/officeart/2005/8/layout/hList3"/>
    <dgm:cxn modelId="{38A54B30-071A-4582-A1A7-454B69EB1AC5}" srcId="{5E9B1F08-2888-442C-8AD3-AC68AC27BAD0}" destId="{8C7357C0-558D-4EC0-BD02-88BF94875B38}" srcOrd="2" destOrd="0" parTransId="{D98110AA-C7E7-4687-A3EB-44FF5A275E04}" sibTransId="{0C8731A0-2C6D-4C0B-AF1F-6301758DC39C}"/>
    <dgm:cxn modelId="{2760CC30-0603-4DC8-8DA3-4700E3D55BAB}" srcId="{C50E8E60-915F-4D34-A5B9-D60174A00803}" destId="{6B71872E-398D-4E06-84C3-C48BE4DA00F4}" srcOrd="2" destOrd="0" parTransId="{B8D92C84-DCF7-4863-A6EE-C71293735044}" sibTransId="{2B859E32-BBAC-4D60-BB03-BA331BA39A3E}"/>
    <dgm:cxn modelId="{EF401634-8E08-4B9F-A777-6FEBFD05D4B2}" type="presOf" srcId="{33C2F8A6-FBBA-4339-ACCD-F7880113E3B3}" destId="{302F8671-6A93-4164-95AE-A0C8B6CD32B7}" srcOrd="0" destOrd="2" presId="urn:microsoft.com/office/officeart/2005/8/layout/hList3"/>
    <dgm:cxn modelId="{2FFF8B34-8804-464E-B311-41EA6EBEC435}" type="presOf" srcId="{6B71872E-398D-4E06-84C3-C48BE4DA00F4}" destId="{302F8671-6A93-4164-95AE-A0C8B6CD32B7}" srcOrd="0" destOrd="3" presId="urn:microsoft.com/office/officeart/2005/8/layout/hList3"/>
    <dgm:cxn modelId="{C5C7225E-575E-4A96-A161-21145F1A5909}" srcId="{8D91634E-BF6E-4FDB-AE89-B79163645C7C}" destId="{E13613A9-B4D8-4D6F-96A0-D02ADBB81A4C}" srcOrd="0" destOrd="0" parTransId="{ECE61DC9-F3FE-45D0-97E3-64F9D3688222}" sibTransId="{09BFA4B5-2A20-4151-AC9A-F08EBCD4CD3E}"/>
    <dgm:cxn modelId="{BE472160-A81B-4D53-8D7D-F95912BCC316}" srcId="{2D1AA063-A4CE-477A-ADFA-3069B6319E8C}" destId="{1C7BDF22-BDD2-4D27-84CB-B26958C69612}" srcOrd="2" destOrd="0" parTransId="{43FAA4F2-C068-4FA5-9BFC-8AA2C4592D82}" sibTransId="{DDFF8553-9136-4122-A644-A3B4629794B5}"/>
    <dgm:cxn modelId="{81068B41-6319-408D-8B29-AEDCFCABEF7A}" srcId="{C50E8E60-915F-4D34-A5B9-D60174A00803}" destId="{AD179755-A6B3-41FB-83CA-C2519F2A4F3B}" srcOrd="0" destOrd="0" parTransId="{D751E49C-687D-42D3-86DF-A3D3E638D939}" sibTransId="{3C7D263F-30EB-4D3E-98CC-09375272D5B4}"/>
    <dgm:cxn modelId="{94D7C241-49D6-413B-AF7E-6E67D199F8DF}" type="presOf" srcId="{E33D066B-06CE-45BC-97F8-41065019735B}" destId="{8FB025A2-1F63-46F9-ACF4-82B67AE136DA}" srcOrd="0" destOrd="0" presId="urn:microsoft.com/office/officeart/2005/8/layout/hList3"/>
    <dgm:cxn modelId="{32757449-E5BB-4126-A732-709EE8219436}" srcId="{5E9B1F08-2888-442C-8AD3-AC68AC27BAD0}" destId="{E33D066B-06CE-45BC-97F8-41065019735B}" srcOrd="0" destOrd="0" parTransId="{483CB076-83CB-4DA7-B685-C67B8696706B}" sibTransId="{6A84F42C-D47E-4A17-8A4E-32C97CA75142}"/>
    <dgm:cxn modelId="{C2C4CC6B-921B-470D-B7A0-3B6B82AD401B}" type="presOf" srcId="{C50E8E60-915F-4D34-A5B9-D60174A00803}" destId="{302F8671-6A93-4164-95AE-A0C8B6CD32B7}" srcOrd="0" destOrd="0" presId="urn:microsoft.com/office/officeart/2005/8/layout/hList3"/>
    <dgm:cxn modelId="{27B1934D-1020-46A4-953A-E275ED71B88A}" type="presOf" srcId="{1C7BDF22-BDD2-4D27-84CB-B26958C69612}" destId="{7C921B97-A377-43F6-A06B-51D51A6E3432}" srcOrd="0" destOrd="3" presId="urn:microsoft.com/office/officeart/2005/8/layout/hList3"/>
    <dgm:cxn modelId="{86873551-AB6F-49E5-B953-19B28222E7C6}" srcId="{C50E8E60-915F-4D34-A5B9-D60174A00803}" destId="{6EA0B3D3-8F54-4E0B-8C4F-8C94E889E201}" srcOrd="5" destOrd="0" parTransId="{2C05E77A-BCDA-499E-9245-525CDCC1D8DE}" sibTransId="{2BFF1033-2361-4DB2-A465-09CCA183D4FA}"/>
    <dgm:cxn modelId="{5B445C7D-A7B9-4660-8960-00A88BEF7815}" srcId="{E33D066B-06CE-45BC-97F8-41065019735B}" destId="{2D1AA063-A4CE-477A-ADFA-3069B6319E8C}" srcOrd="1" destOrd="0" parTransId="{101B3FBA-E538-4664-9A86-B1D2409E6C93}" sibTransId="{DA7B6CBA-2017-41F6-9078-F1984F467C0C}"/>
    <dgm:cxn modelId="{D54C9280-80D6-4D07-B183-6E71925A31C0}" srcId="{5E9B1F08-2888-442C-8AD3-AC68AC27BAD0}" destId="{8A274DFF-D23C-4D66-BA16-03822B122433}" srcOrd="4" destOrd="0" parTransId="{468B91A8-1CFA-4151-91B5-16B8FD3A6A78}" sibTransId="{033CDC5B-86CA-44DB-BDB7-F2E81693642E}"/>
    <dgm:cxn modelId="{0C6FBF83-36DB-4351-B1BA-55A3B965FFFD}" type="presOf" srcId="{AD179755-A6B3-41FB-83CA-C2519F2A4F3B}" destId="{302F8671-6A93-4164-95AE-A0C8B6CD32B7}" srcOrd="0" destOrd="1" presId="urn:microsoft.com/office/officeart/2005/8/layout/hList3"/>
    <dgm:cxn modelId="{726B0086-58B1-49D7-BB4A-8A1AA56CB216}" srcId="{C6FC19EF-606A-47E3-B311-308383320AB7}" destId="{1FD77F09-5E75-408A-AFDD-785415BF0F58}" srcOrd="2" destOrd="0" parTransId="{F613BE91-5E16-4180-A60F-D2E0CC1624F2}" sibTransId="{35CF3C7C-423D-4794-8202-BDF2334F8CAF}"/>
    <dgm:cxn modelId="{19B72288-C44E-4045-9FBD-2414CB76B6AC}" srcId="{2D1AA063-A4CE-477A-ADFA-3069B6319E8C}" destId="{A5B2FE59-5405-455F-A906-81239CBA6789}" srcOrd="0" destOrd="0" parTransId="{CAB03197-21D5-4BDB-A636-45035C1E88E2}" sibTransId="{2EB94B84-738A-481B-B0ED-CD60A919A2F5}"/>
    <dgm:cxn modelId="{1D2444A5-A8C9-4201-BBF8-1F0F78098CCC}" srcId="{2D1AA063-A4CE-477A-ADFA-3069B6319E8C}" destId="{79EED820-2F60-4EA6-BB26-9787DDA1B0F9}" srcOrd="4" destOrd="0" parTransId="{F9E249D2-EC04-42B3-A435-E0EA0F634F17}" sibTransId="{5713967B-80CD-4511-A508-5A48CEA59770}"/>
    <dgm:cxn modelId="{E2B467A5-7AAC-4FBD-9DFC-A46485DB0AC9}" type="presOf" srcId="{5E9B1F08-2888-442C-8AD3-AC68AC27BAD0}" destId="{DF4AB3C2-770C-4EB5-ACDE-1259797EA5F1}" srcOrd="0" destOrd="0" presId="urn:microsoft.com/office/officeart/2005/8/layout/hList3"/>
    <dgm:cxn modelId="{B0B4D4B5-7C3F-44E4-8C6D-633E55B1F9B9}" srcId="{5E9B1F08-2888-442C-8AD3-AC68AC27BAD0}" destId="{8D91634E-BF6E-4FDB-AE89-B79163645C7C}" srcOrd="3" destOrd="0" parTransId="{3485EF7B-4A2C-41D6-B3AD-7B72B717E28F}" sibTransId="{978BC02D-DBB7-420D-B503-2D3C9A3972D8}"/>
    <dgm:cxn modelId="{1F40ABC0-551D-41CB-807E-2102CA65CA63}" type="presOf" srcId="{A5B2FE59-5405-455F-A906-81239CBA6789}" destId="{7C921B97-A377-43F6-A06B-51D51A6E3432}" srcOrd="0" destOrd="1" presId="urn:microsoft.com/office/officeart/2005/8/layout/hList3"/>
    <dgm:cxn modelId="{A399A4C3-B61A-46DB-B964-E8FBEF8AF903}" type="presOf" srcId="{6EA0B3D3-8F54-4E0B-8C4F-8C94E889E201}" destId="{302F8671-6A93-4164-95AE-A0C8B6CD32B7}" srcOrd="0" destOrd="6" presId="urn:microsoft.com/office/officeart/2005/8/layout/hList3"/>
    <dgm:cxn modelId="{8E54CAE3-6420-4963-A712-3BCEB806068D}" srcId="{2D1AA063-A4CE-477A-ADFA-3069B6319E8C}" destId="{96FCA7A8-AA1C-42C9-B4C8-C6A21A785A8C}" srcOrd="3" destOrd="0" parTransId="{8BB8ED2A-76C1-48AC-B4D7-479F775CBA2B}" sibTransId="{467762F9-3F95-4E96-AF3A-5F60B3586768}"/>
    <dgm:cxn modelId="{3BBB98E6-A4B2-4E3D-BCD6-786A9E6D138F}" type="presOf" srcId="{7C8A0FF7-96D6-4B1E-BFB6-C3724F37CE5C}" destId="{7C921B97-A377-43F6-A06B-51D51A6E3432}" srcOrd="0" destOrd="2" presId="urn:microsoft.com/office/officeart/2005/8/layout/hList3"/>
    <dgm:cxn modelId="{0B65BBE8-8A38-4191-85FD-E466F848CA4B}" srcId="{8D91634E-BF6E-4FDB-AE89-B79163645C7C}" destId="{C230BF9C-2182-4656-9EEB-74867271947B}" srcOrd="2" destOrd="0" parTransId="{A6D5067B-9AF0-44BF-9EBB-B5DDFE6BC0B9}" sibTransId="{9B84E800-F100-4A4A-9A26-641D71DB504C}"/>
    <dgm:cxn modelId="{28C85FF1-97A0-4C17-A67A-CF963BAED3E1}" srcId="{5E9B1F08-2888-442C-8AD3-AC68AC27BAD0}" destId="{C6FC19EF-606A-47E3-B311-308383320AB7}" srcOrd="1" destOrd="0" parTransId="{1131902F-F254-4D58-87BC-085A3D05C9E1}" sibTransId="{B6C6778E-DD43-48F9-B171-49A8A35C4CBF}"/>
    <dgm:cxn modelId="{A643F4F1-A475-4782-B66A-D1DDF9A26DBE}" srcId="{C50E8E60-915F-4D34-A5B9-D60174A00803}" destId="{33C2F8A6-FBBA-4339-ACCD-F7880113E3B3}" srcOrd="1" destOrd="0" parTransId="{D714A164-7564-45AF-9596-4A8241DB134C}" sibTransId="{8F3CBC47-E684-400E-B93D-B8D25B41A882}"/>
    <dgm:cxn modelId="{7FFF52F3-1B88-4BC9-A204-FBC7A7FC5BB7}" type="presOf" srcId="{79EED820-2F60-4EA6-BB26-9787DDA1B0F9}" destId="{7C921B97-A377-43F6-A06B-51D51A6E3432}" srcOrd="0" destOrd="5" presId="urn:microsoft.com/office/officeart/2005/8/layout/hList3"/>
    <dgm:cxn modelId="{3FEA85BE-75CC-4A84-806B-5B044D97485B}" type="presParOf" srcId="{DF4AB3C2-770C-4EB5-ACDE-1259797EA5F1}" destId="{8FB025A2-1F63-46F9-ACF4-82B67AE136DA}" srcOrd="0" destOrd="0" presId="urn:microsoft.com/office/officeart/2005/8/layout/hList3"/>
    <dgm:cxn modelId="{DC9417C0-C370-4805-BCFE-FEE1DF2E35C1}" type="presParOf" srcId="{DF4AB3C2-770C-4EB5-ACDE-1259797EA5F1}" destId="{C1C6D40F-804C-450F-9694-D9BC12B1F3F3}" srcOrd="1" destOrd="0" presId="urn:microsoft.com/office/officeart/2005/8/layout/hList3"/>
    <dgm:cxn modelId="{6DB9A7A6-CDD7-4894-9407-E548F373013B}" type="presParOf" srcId="{C1C6D40F-804C-450F-9694-D9BC12B1F3F3}" destId="{302F8671-6A93-4164-95AE-A0C8B6CD32B7}" srcOrd="0" destOrd="0" presId="urn:microsoft.com/office/officeart/2005/8/layout/hList3"/>
    <dgm:cxn modelId="{448B91D0-4637-49F8-9EB1-EA32D57E32B5}" type="presParOf" srcId="{C1C6D40F-804C-450F-9694-D9BC12B1F3F3}" destId="{7C921B97-A377-43F6-A06B-51D51A6E3432}" srcOrd="1" destOrd="0" presId="urn:microsoft.com/office/officeart/2005/8/layout/hList3"/>
    <dgm:cxn modelId="{F613202C-04D6-431A-892F-906E07754C77}" type="presParOf" srcId="{DF4AB3C2-770C-4EB5-ACDE-1259797EA5F1}" destId="{B09577F5-1016-41EB-9F74-6B5DC15B5DA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rgbClr val="0E8D90"/>
        </a:solidFill>
      </dgm:spPr>
      <dgm:t>
        <a:bodyPr/>
        <a:lstStyle/>
        <a:p>
          <a:r>
            <a:rPr lang="en-US" sz="2000" b="1">
              <a:latin typeface="+mj-lt"/>
            </a:rPr>
            <a:t>Exit doors:</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3C527BA1-F444-4978-BEFF-8C68FCE8DA55}">
      <dgm:prSet custT="1"/>
      <dgm:spPr>
        <a:ln w="38100">
          <a:solidFill>
            <a:srgbClr val="0E8D90"/>
          </a:solidFill>
        </a:ln>
      </dgm:spPr>
      <dgm:t>
        <a:bodyPr/>
        <a:lstStyle/>
        <a:p>
          <a:r>
            <a:rPr lang="en-US" sz="1400">
              <a:solidFill>
                <a:srgbClr val="0E8D90"/>
              </a:solidFill>
              <a:latin typeface="+mj-lt"/>
            </a:rPr>
            <a:t>Alarms missing or inoperable </a:t>
          </a:r>
        </a:p>
      </dgm:t>
    </dgm:pt>
    <dgm:pt modelId="{18A5282D-9AAE-4DA4-9711-94ADDCF03794}" type="parTrans" cxnId="{34235BA1-6045-460C-B52A-05AA13C0C113}">
      <dgm:prSet/>
      <dgm:spPr/>
      <dgm:t>
        <a:bodyPr/>
        <a:lstStyle/>
        <a:p>
          <a:endParaRPr lang="en-US"/>
        </a:p>
      </dgm:t>
    </dgm:pt>
    <dgm:pt modelId="{3189847B-2E08-44D7-BFD7-BE3FBAEAB9C3}" type="sibTrans" cxnId="{34235BA1-6045-460C-B52A-05AA13C0C113}">
      <dgm:prSet/>
      <dgm:spPr/>
      <dgm:t>
        <a:bodyPr/>
        <a:lstStyle/>
        <a:p>
          <a:endParaRPr lang="en-US"/>
        </a:p>
      </dgm:t>
    </dgm:pt>
    <dgm:pt modelId="{8E212F2D-9B0C-4568-927C-4E2C378FA31C}">
      <dgm:prSet custT="1"/>
      <dgm:spPr>
        <a:ln w="38100">
          <a:solidFill>
            <a:srgbClr val="0E8D90"/>
          </a:solidFill>
        </a:ln>
      </dgm:spPr>
      <dgm:t>
        <a:bodyPr/>
        <a:lstStyle/>
        <a:p>
          <a:r>
            <a:rPr lang="en-US" sz="1400">
              <a:solidFill>
                <a:srgbClr val="0E8D90"/>
              </a:solidFill>
              <a:latin typeface="+mj-lt"/>
            </a:rPr>
            <a:t>Exit signs missing or inoperable </a:t>
          </a:r>
        </a:p>
      </dgm:t>
    </dgm:pt>
    <dgm:pt modelId="{4FC66776-E303-4648-9DCC-F1B3EF910E5B}" type="parTrans" cxnId="{0A87B593-70E3-4EB3-91CC-1154CD8FE337}">
      <dgm:prSet/>
      <dgm:spPr/>
      <dgm:t>
        <a:bodyPr/>
        <a:lstStyle/>
        <a:p>
          <a:endParaRPr lang="en-US"/>
        </a:p>
      </dgm:t>
    </dgm:pt>
    <dgm:pt modelId="{ED86F78F-0013-4361-A925-557A9C2D61C9}" type="sibTrans" cxnId="{0A87B593-70E3-4EB3-91CC-1154CD8FE337}">
      <dgm:prSet/>
      <dgm:spPr/>
      <dgm:t>
        <a:bodyPr/>
        <a:lstStyle/>
        <a:p>
          <a:endParaRPr lang="en-US"/>
        </a:p>
      </dgm:t>
    </dgm:pt>
    <dgm:pt modelId="{7E6F2616-5279-4F8A-AA42-E1592595AB9B}">
      <dgm:prSet custT="1"/>
      <dgm:spPr>
        <a:ln w="38100">
          <a:solidFill>
            <a:srgbClr val="0E8D90"/>
          </a:solidFill>
        </a:ln>
      </dgm:spPr>
      <dgm:t>
        <a:bodyPr/>
        <a:lstStyle/>
        <a:p>
          <a:r>
            <a:rPr lang="en-US" sz="1400">
              <a:solidFill>
                <a:srgbClr val="0E8D90"/>
              </a:solidFill>
              <a:latin typeface="+mj-lt"/>
            </a:rPr>
            <a:t>Hard to open/close</a:t>
          </a:r>
        </a:p>
      </dgm:t>
    </dgm:pt>
    <dgm:pt modelId="{8018F125-C926-4036-BD4F-5DE2ECC4130D}" type="parTrans" cxnId="{DE75DAA3-70E5-4AB6-B940-D65B66889501}">
      <dgm:prSet/>
      <dgm:spPr/>
      <dgm:t>
        <a:bodyPr/>
        <a:lstStyle/>
        <a:p>
          <a:endParaRPr lang="en-US"/>
        </a:p>
      </dgm:t>
    </dgm:pt>
    <dgm:pt modelId="{56458BC0-7B49-4F22-8172-44899A091E4C}" type="sibTrans" cxnId="{DE75DAA3-70E5-4AB6-B940-D65B66889501}">
      <dgm:prSet/>
      <dgm:spPr/>
      <dgm:t>
        <a:bodyPr/>
        <a:lstStyle/>
        <a:p>
          <a:endParaRPr lang="en-US"/>
        </a:p>
      </dgm:t>
    </dgm:pt>
    <dgm:pt modelId="{8359232D-AF70-47F1-A0B9-0B25EFC78965}">
      <dgm:prSet custT="1"/>
      <dgm:spPr>
        <a:ln w="38100">
          <a:solidFill>
            <a:srgbClr val="0E8D90"/>
          </a:solidFill>
        </a:ln>
      </dgm:spPr>
      <dgm:t>
        <a:bodyPr/>
        <a:lstStyle/>
        <a:p>
          <a:r>
            <a:rPr lang="en-US" sz="1400">
              <a:solidFill>
                <a:srgbClr val="0E8D90"/>
              </a:solidFill>
              <a:latin typeface="+mj-lt"/>
            </a:rPr>
            <a:t>Improper direction of swing</a:t>
          </a:r>
        </a:p>
      </dgm:t>
    </dgm:pt>
    <dgm:pt modelId="{69754BBF-42B1-4ADE-990F-DA8F5A992DED}" type="parTrans" cxnId="{138431C8-4362-4089-8C62-E68DF4B2AD2C}">
      <dgm:prSet/>
      <dgm:spPr/>
      <dgm:t>
        <a:bodyPr/>
        <a:lstStyle/>
        <a:p>
          <a:endParaRPr lang="en-US"/>
        </a:p>
      </dgm:t>
    </dgm:pt>
    <dgm:pt modelId="{52C37DCA-6CF6-4289-B361-9D2E39A94C8D}" type="sibTrans" cxnId="{138431C8-4362-4089-8C62-E68DF4B2AD2C}">
      <dgm:prSet/>
      <dgm:spPr/>
      <dgm:t>
        <a:bodyPr/>
        <a:lstStyle/>
        <a:p>
          <a:endParaRPr lang="en-US"/>
        </a:p>
      </dgm:t>
    </dgm:pt>
    <dgm:pt modelId="{207E0A22-D046-46B7-B4DD-8D97492E8583}">
      <dgm:prSet custT="1"/>
      <dgm:spPr>
        <a:ln w="38100">
          <a:solidFill>
            <a:srgbClr val="0E8D90"/>
          </a:solidFill>
        </a:ln>
      </dgm:spPr>
      <dgm:t>
        <a:bodyPr/>
        <a:lstStyle/>
        <a:p>
          <a:r>
            <a:rPr lang="en-US" sz="1400">
              <a:solidFill>
                <a:srgbClr val="0E8D90"/>
              </a:solidFill>
              <a:latin typeface="+mj-lt"/>
            </a:rPr>
            <a:t>Locked from inside</a:t>
          </a:r>
        </a:p>
      </dgm:t>
    </dgm:pt>
    <dgm:pt modelId="{ABC1AE3B-5312-4537-A468-03DC5FBD3286}" type="parTrans" cxnId="{105890C0-A47E-4419-B40B-EF532F08DAC3}">
      <dgm:prSet/>
      <dgm:spPr/>
      <dgm:t>
        <a:bodyPr/>
        <a:lstStyle/>
        <a:p>
          <a:endParaRPr lang="en-US"/>
        </a:p>
      </dgm:t>
    </dgm:pt>
    <dgm:pt modelId="{97D42BEE-4D80-47E1-A3E5-DE565EA1E5D9}" type="sibTrans" cxnId="{105890C0-A47E-4419-B40B-EF532F08DAC3}">
      <dgm:prSet/>
      <dgm:spPr/>
      <dgm:t>
        <a:bodyPr/>
        <a:lstStyle/>
        <a:p>
          <a:endParaRPr lang="en-US"/>
        </a:p>
      </dgm:t>
    </dgm:pt>
    <dgm:pt modelId="{DF6E4010-67D1-467F-A408-2699C3850832}">
      <dgm:prSet custT="1"/>
      <dgm:spPr>
        <a:solidFill>
          <a:srgbClr val="0E8D90"/>
        </a:solidFill>
      </dgm:spPr>
      <dgm:t>
        <a:bodyPr/>
        <a:lstStyle/>
        <a:p>
          <a:r>
            <a:rPr lang="en-US" sz="1800" b="1">
              <a:latin typeface="+mj-lt"/>
            </a:rPr>
            <a:t>Clutter:</a:t>
          </a:r>
        </a:p>
      </dgm:t>
    </dgm:pt>
    <dgm:pt modelId="{432A3589-A348-4971-A535-6C77AF53F009}" type="parTrans" cxnId="{E346039A-6845-4365-B449-9F0F30E39AEA}">
      <dgm:prSet/>
      <dgm:spPr/>
      <dgm:t>
        <a:bodyPr/>
        <a:lstStyle/>
        <a:p>
          <a:endParaRPr lang="en-US"/>
        </a:p>
      </dgm:t>
    </dgm:pt>
    <dgm:pt modelId="{95DFAD7C-C5D7-4E5D-969E-0E663B19483A}" type="sibTrans" cxnId="{E346039A-6845-4365-B449-9F0F30E39AEA}">
      <dgm:prSet/>
      <dgm:spPr/>
      <dgm:t>
        <a:bodyPr/>
        <a:lstStyle/>
        <a:p>
          <a:endParaRPr lang="en-US"/>
        </a:p>
      </dgm:t>
    </dgm:pt>
    <dgm:pt modelId="{661DBD32-2F7C-4615-8A14-7DB715464B96}">
      <dgm:prSet custT="1"/>
      <dgm:spPr>
        <a:ln w="38100">
          <a:solidFill>
            <a:srgbClr val="0E8D90"/>
          </a:solidFill>
        </a:ln>
      </dgm:spPr>
      <dgm:t>
        <a:bodyPr/>
        <a:lstStyle/>
        <a:p>
          <a:r>
            <a:rPr lang="en-US" sz="1400">
              <a:solidFill>
                <a:srgbClr val="0E8D90"/>
              </a:solidFill>
            </a:rPr>
            <a:t>Rest area used as junk storage</a:t>
          </a:r>
        </a:p>
      </dgm:t>
    </dgm:pt>
    <dgm:pt modelId="{03C65F95-9B55-4C06-B1FA-ED7018F4F76A}" type="parTrans" cxnId="{402E2ACD-BE20-4B30-82F8-C7BD46EE08ED}">
      <dgm:prSet/>
      <dgm:spPr/>
      <dgm:t>
        <a:bodyPr/>
        <a:lstStyle/>
        <a:p>
          <a:endParaRPr lang="en-US"/>
        </a:p>
      </dgm:t>
    </dgm:pt>
    <dgm:pt modelId="{44D2B6B7-9C69-40E3-A157-8BF132F3D3E1}" type="sibTrans" cxnId="{402E2ACD-BE20-4B30-82F8-C7BD46EE08ED}">
      <dgm:prSet/>
      <dgm:spPr/>
      <dgm:t>
        <a:bodyPr/>
        <a:lstStyle/>
        <a:p>
          <a:endParaRPr lang="en-US"/>
        </a:p>
      </dgm:t>
    </dgm:pt>
    <dgm:pt modelId="{ABC4F280-2E4C-42E9-A799-A308E6E136E7}">
      <dgm:prSet custT="1"/>
      <dgm:spPr>
        <a:ln w="38100">
          <a:solidFill>
            <a:srgbClr val="0E8D90"/>
          </a:solidFill>
        </a:ln>
      </dgm:spPr>
      <dgm:t>
        <a:bodyPr/>
        <a:lstStyle/>
        <a:p>
          <a:r>
            <a:rPr lang="en-US" sz="1400">
              <a:solidFill>
                <a:srgbClr val="0E8D90"/>
              </a:solidFill>
            </a:rPr>
            <a:t>Doorways and exits blocked</a:t>
          </a:r>
        </a:p>
      </dgm:t>
    </dgm:pt>
    <dgm:pt modelId="{399F8957-E36C-431B-A479-B0E6A284668D}" type="parTrans" cxnId="{CEE4A977-189C-4A64-B2E9-96F9F5A7873B}">
      <dgm:prSet/>
      <dgm:spPr/>
      <dgm:t>
        <a:bodyPr/>
        <a:lstStyle/>
        <a:p>
          <a:endParaRPr lang="en-US"/>
        </a:p>
      </dgm:t>
    </dgm:pt>
    <dgm:pt modelId="{85004BE7-27F1-49C3-9FF7-FAA0C131A0A1}" type="sibTrans" cxnId="{CEE4A977-189C-4A64-B2E9-96F9F5A7873B}">
      <dgm:prSet/>
      <dgm:spPr/>
      <dgm:t>
        <a:bodyPr/>
        <a:lstStyle/>
        <a:p>
          <a:endParaRPr lang="en-US"/>
        </a:p>
      </dgm:t>
    </dgm:pt>
    <dgm:pt modelId="{C05D34E6-244E-4206-AAAF-345F4F100B86}">
      <dgm:prSet custT="1"/>
      <dgm:spPr>
        <a:ln w="38100">
          <a:solidFill>
            <a:srgbClr val="0E8D90"/>
          </a:solidFill>
        </a:ln>
      </dgm:spPr>
      <dgm:t>
        <a:bodyPr/>
        <a:lstStyle/>
        <a:p>
          <a:r>
            <a:rPr lang="en-US" sz="1400">
              <a:solidFill>
                <a:srgbClr val="0E8D90"/>
              </a:solidFill>
            </a:rPr>
            <a:t>Office space cluttered and unorganized</a:t>
          </a:r>
        </a:p>
      </dgm:t>
    </dgm:pt>
    <dgm:pt modelId="{CF375FA5-8152-4FDE-BB7F-2609094DD8CD}" type="parTrans" cxnId="{939896B4-4439-4F51-AF8F-4A657822B9AB}">
      <dgm:prSet/>
      <dgm:spPr/>
      <dgm:t>
        <a:bodyPr/>
        <a:lstStyle/>
        <a:p>
          <a:endParaRPr lang="en-US"/>
        </a:p>
      </dgm:t>
    </dgm:pt>
    <dgm:pt modelId="{265C7878-BB12-4A27-BB31-BB0C5E51DB97}" type="sibTrans" cxnId="{939896B4-4439-4F51-AF8F-4A657822B9AB}">
      <dgm:prSet/>
      <dgm:spPr/>
      <dgm:t>
        <a:bodyPr/>
        <a:lstStyle/>
        <a:p>
          <a:endParaRPr lang="en-US"/>
        </a:p>
      </dgm:t>
    </dgm:pt>
    <dgm:pt modelId="{222D8DE7-8C89-4E52-8DE2-4DFA8B63A213}">
      <dgm:prSet custT="1"/>
      <dgm:spPr>
        <a:ln w="38100">
          <a:solidFill>
            <a:srgbClr val="0E8D90"/>
          </a:solidFill>
        </a:ln>
      </dgm:spPr>
      <dgm:t>
        <a:bodyPr/>
        <a:lstStyle/>
        <a:p>
          <a:r>
            <a:rPr lang="en-US" sz="1400">
              <a:solidFill>
                <a:srgbClr val="0E8D90"/>
              </a:solidFill>
            </a:rPr>
            <a:t>Storage closets/area accessible to beneficiaries</a:t>
          </a:r>
        </a:p>
      </dgm:t>
    </dgm:pt>
    <dgm:pt modelId="{FC41BD7F-98E4-47E0-98AA-77CF9951C7C0}" type="parTrans" cxnId="{A978BF31-3AD6-4F3E-8743-757FCD558397}">
      <dgm:prSet/>
      <dgm:spPr/>
      <dgm:t>
        <a:bodyPr/>
        <a:lstStyle/>
        <a:p>
          <a:endParaRPr lang="en-US"/>
        </a:p>
      </dgm:t>
    </dgm:pt>
    <dgm:pt modelId="{AAEA4F02-1026-4BB0-976B-677CC0BBBE7D}" type="sibTrans" cxnId="{A978BF31-3AD6-4F3E-8743-757FCD558397}">
      <dgm:prSet/>
      <dgm:spPr/>
      <dgm:t>
        <a:bodyPr/>
        <a:lstStyle/>
        <a:p>
          <a:endParaRPr lang="en-US"/>
        </a:p>
      </dgm:t>
    </dgm:pt>
    <dgm:pt modelId="{6FAABFC2-FA45-4303-9E04-89A94FB32A14}">
      <dgm:prSet custT="1"/>
      <dgm:spPr>
        <a:solidFill>
          <a:srgbClr val="0E8D90"/>
        </a:solidFill>
      </dgm:spPr>
      <dgm:t>
        <a:bodyPr/>
        <a:lstStyle/>
        <a:p>
          <a:r>
            <a:rPr lang="en-US" sz="1800" b="1">
              <a:latin typeface="+mj-lt"/>
            </a:rPr>
            <a:t>Other:</a:t>
          </a:r>
        </a:p>
      </dgm:t>
    </dgm:pt>
    <dgm:pt modelId="{E56A007E-52CA-4224-98EA-C513B7466580}" type="parTrans" cxnId="{ED9D255D-9D5F-4CFC-BAFE-80AF7A128067}">
      <dgm:prSet/>
      <dgm:spPr/>
      <dgm:t>
        <a:bodyPr/>
        <a:lstStyle/>
        <a:p>
          <a:endParaRPr lang="en-US"/>
        </a:p>
      </dgm:t>
    </dgm:pt>
    <dgm:pt modelId="{868EE96D-F032-4E66-B992-6E75504B371F}" type="sibTrans" cxnId="{ED9D255D-9D5F-4CFC-BAFE-80AF7A128067}">
      <dgm:prSet/>
      <dgm:spPr/>
      <dgm:t>
        <a:bodyPr/>
        <a:lstStyle/>
        <a:p>
          <a:endParaRPr lang="en-US"/>
        </a:p>
      </dgm:t>
    </dgm:pt>
    <dgm:pt modelId="{186C6E75-994F-459F-8C65-641F6047DB3B}">
      <dgm:prSet custT="1"/>
      <dgm:spPr>
        <a:ln w="38100">
          <a:solidFill>
            <a:srgbClr val="0E8D90"/>
          </a:solidFill>
        </a:ln>
      </dgm:spPr>
      <dgm:t>
        <a:bodyPr/>
        <a:lstStyle/>
        <a:p>
          <a:r>
            <a:rPr lang="en-US" sz="1400">
              <a:solidFill>
                <a:srgbClr val="0E8D90"/>
              </a:solidFill>
            </a:rPr>
            <a:t>Damaged ceiling tile</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7C391E5-CD64-411D-AD7D-5F04627C9955}">
      <dgm:prSet custT="1"/>
      <dgm:spPr>
        <a:ln w="38100">
          <a:solidFill>
            <a:srgbClr val="0E8D90"/>
          </a:solidFill>
        </a:ln>
      </dgm:spPr>
      <dgm:t>
        <a:bodyPr/>
        <a:lstStyle/>
        <a:p>
          <a:r>
            <a:rPr lang="en-US" sz="1400">
              <a:solidFill>
                <a:srgbClr val="0E8D90"/>
              </a:solidFill>
            </a:rPr>
            <a:t>Pest infestations</a:t>
          </a:r>
        </a:p>
      </dgm:t>
    </dgm:pt>
    <dgm:pt modelId="{C8CE77FD-F730-40C4-BA54-806E2D4D0F58}" type="parTrans" cxnId="{30D53971-8FAD-4239-9BD8-54925ED986E4}">
      <dgm:prSet/>
      <dgm:spPr/>
      <dgm:t>
        <a:bodyPr/>
        <a:lstStyle/>
        <a:p>
          <a:endParaRPr lang="en-US"/>
        </a:p>
      </dgm:t>
    </dgm:pt>
    <dgm:pt modelId="{E5A78A71-326B-442F-977B-D9D2F042DC02}" type="sibTrans" cxnId="{30D53971-8FAD-4239-9BD8-54925ED986E4}">
      <dgm:prSet/>
      <dgm:spPr/>
      <dgm:t>
        <a:bodyPr/>
        <a:lstStyle/>
        <a:p>
          <a:endParaRPr lang="en-US"/>
        </a:p>
      </dgm:t>
    </dgm:pt>
    <dgm:pt modelId="{E8A051B4-05C1-442C-987B-D70F9DD6D42D}">
      <dgm:prSet custT="1"/>
      <dgm:spPr>
        <a:ln w="38100">
          <a:solidFill>
            <a:srgbClr val="0E8D90"/>
          </a:solidFill>
        </a:ln>
      </dgm:spPr>
      <dgm:t>
        <a:bodyPr/>
        <a:lstStyle/>
        <a:p>
          <a:r>
            <a:rPr lang="en-US" sz="1400">
              <a:solidFill>
                <a:srgbClr val="0E8D90"/>
              </a:solidFill>
            </a:rPr>
            <a:t>Lack of cleanliness of facility</a:t>
          </a:r>
        </a:p>
      </dgm:t>
    </dgm:pt>
    <dgm:pt modelId="{793FFB3F-7FAA-43EE-862A-B905F9293EEB}" type="parTrans" cxnId="{17B1C8EA-66BF-4EF0-A089-A813E9FD8C48}">
      <dgm:prSet/>
      <dgm:spPr/>
      <dgm:t>
        <a:bodyPr/>
        <a:lstStyle/>
        <a:p>
          <a:endParaRPr lang="en-US"/>
        </a:p>
      </dgm:t>
    </dgm:pt>
    <dgm:pt modelId="{8B78E120-FF8E-465C-A291-768270E4D190}" type="sibTrans" cxnId="{17B1C8EA-66BF-4EF0-A089-A813E9FD8C48}">
      <dgm:prSet/>
      <dgm:spPr/>
      <dgm:t>
        <a:bodyPr/>
        <a:lstStyle/>
        <a:p>
          <a:endParaRPr lang="en-US"/>
        </a:p>
      </dgm:t>
    </dgm:pt>
    <dgm:pt modelId="{4A5FA4D7-DFB2-4F33-AEAA-93712DE98B09}">
      <dgm:prSet custT="1"/>
      <dgm:spPr>
        <a:ln w="38100">
          <a:solidFill>
            <a:srgbClr val="0E8D90"/>
          </a:solidFill>
        </a:ln>
      </dgm:spPr>
      <dgm:t>
        <a:bodyPr/>
        <a:lstStyle/>
        <a:p>
          <a:r>
            <a:rPr lang="en-US" sz="1400">
              <a:solidFill>
                <a:srgbClr val="0E8D90"/>
              </a:solidFill>
            </a:rPr>
            <a:t>Lack of ADA compliant ramps, rest rooms (participants), and passageways</a:t>
          </a:r>
        </a:p>
      </dgm:t>
    </dgm:pt>
    <dgm:pt modelId="{B2784557-366E-4812-A1CD-5B6A884193CA}" type="parTrans" cxnId="{9AD47D8B-0DBA-41A5-8924-749E87432B00}">
      <dgm:prSet/>
      <dgm:spPr/>
      <dgm:t>
        <a:bodyPr/>
        <a:lstStyle/>
        <a:p>
          <a:endParaRPr lang="en-US"/>
        </a:p>
      </dgm:t>
    </dgm:pt>
    <dgm:pt modelId="{553A4AB9-B4BD-465A-9C94-4CE17885534B}" type="sibTrans" cxnId="{9AD47D8B-0DBA-41A5-8924-749E87432B00}">
      <dgm:prSet/>
      <dgm:spPr/>
      <dgm:t>
        <a:bodyPr/>
        <a:lstStyle/>
        <a:p>
          <a:endParaRPr lang="en-US"/>
        </a:p>
      </dgm:t>
    </dgm:pt>
    <dgm:pt modelId="{02928D0E-C137-4BAD-8F3E-C44C4E7DB0E4}">
      <dgm:prSet custT="1"/>
      <dgm:spPr>
        <a:ln w="38100">
          <a:solidFill>
            <a:srgbClr val="0E8D90"/>
          </a:solidFill>
        </a:ln>
      </dgm:spPr>
      <dgm:t>
        <a:bodyPr/>
        <a:lstStyle/>
        <a:p>
          <a:r>
            <a:rPr lang="en-US" sz="1400">
              <a:solidFill>
                <a:srgbClr val="0E8D90"/>
              </a:solidFill>
            </a:rPr>
            <a:t>Use of participant restrooms by employees</a:t>
          </a:r>
        </a:p>
      </dgm:t>
    </dgm:pt>
    <dgm:pt modelId="{7C55D9DB-A27D-45B3-86C9-6D64B2517442}" type="parTrans" cxnId="{EBDCB0D9-5BC3-4104-8A77-E1AA576819C8}">
      <dgm:prSet/>
      <dgm:spPr/>
      <dgm:t>
        <a:bodyPr/>
        <a:lstStyle/>
        <a:p>
          <a:endParaRPr lang="en-US"/>
        </a:p>
      </dgm:t>
    </dgm:pt>
    <dgm:pt modelId="{99051721-8D66-447C-9431-689E46A98D8B}" type="sibTrans" cxnId="{EBDCB0D9-5BC3-4104-8A77-E1AA576819C8}">
      <dgm:prSet/>
      <dgm:spPr/>
      <dgm:t>
        <a:bodyPr/>
        <a:lstStyle/>
        <a:p>
          <a:endParaRPr lang="en-US"/>
        </a:p>
      </dgm:t>
    </dgm:pt>
    <dgm:pt modelId="{4B3F9886-5C8C-4B63-8598-4108E1C851CB}">
      <dgm:prSet custT="1"/>
      <dgm:spPr>
        <a:ln w="38100">
          <a:solidFill>
            <a:srgbClr val="0E8D90"/>
          </a:solidFill>
        </a:ln>
      </dgm:spPr>
      <dgm:t>
        <a:bodyPr/>
        <a:lstStyle/>
        <a:p>
          <a:r>
            <a:rPr lang="en-US" sz="1400">
              <a:solidFill>
                <a:srgbClr val="0E8D90"/>
              </a:solidFill>
            </a:rPr>
            <a:t>Inoperable call buttons</a:t>
          </a:r>
        </a:p>
      </dgm:t>
    </dgm:pt>
    <dgm:pt modelId="{3FD2FD90-C91B-4253-9B30-FDB35CC6E364}" type="parTrans" cxnId="{FB396DDC-01E9-4C5F-A80A-2F170FE0E6FF}">
      <dgm:prSet/>
      <dgm:spPr/>
      <dgm:t>
        <a:bodyPr/>
        <a:lstStyle/>
        <a:p>
          <a:endParaRPr lang="en-US"/>
        </a:p>
      </dgm:t>
    </dgm:pt>
    <dgm:pt modelId="{5BC20458-182E-4D42-880A-F2EB6C06FFF9}" type="sibTrans" cxnId="{FB396DDC-01E9-4C5F-A80A-2F170FE0E6FF}">
      <dgm:prSet/>
      <dgm:spPr/>
      <dgm:t>
        <a:bodyPr/>
        <a:lstStyle/>
        <a:p>
          <a:endParaRPr lang="en-US"/>
        </a:p>
      </dgm:t>
    </dgm:pt>
    <dgm:pt modelId="{97D12F9A-9836-4A0C-8E9E-D3C9842049CB}">
      <dgm:prSet custT="1"/>
      <dgm:spPr>
        <a:ln w="38100">
          <a:solidFill>
            <a:srgbClr val="0E8D90"/>
          </a:solidFill>
        </a:ln>
      </dgm:spPr>
      <dgm:t>
        <a:bodyPr/>
        <a:lstStyle/>
        <a:p>
          <a:r>
            <a:rPr lang="en-US" sz="1400">
              <a:solidFill>
                <a:srgbClr val="0E8D90"/>
              </a:solidFill>
            </a:rPr>
            <a:t>Torn and damaged furniture</a:t>
          </a:r>
        </a:p>
      </dgm:t>
    </dgm:pt>
    <dgm:pt modelId="{B23492DE-E3C0-4EB8-87F3-029BDE4F5A3C}" type="parTrans" cxnId="{DA34F329-D2B7-4CC0-AD43-1E7FAAAA59FE}">
      <dgm:prSet/>
      <dgm:spPr/>
      <dgm:t>
        <a:bodyPr/>
        <a:lstStyle/>
        <a:p>
          <a:endParaRPr lang="en-US"/>
        </a:p>
      </dgm:t>
    </dgm:pt>
    <dgm:pt modelId="{8F71EC24-C9D6-4AE5-BA66-038D2272B052}" type="sibTrans" cxnId="{DA34F329-D2B7-4CC0-AD43-1E7FAAAA59FE}">
      <dgm:prSet/>
      <dgm:spPr/>
      <dgm:t>
        <a:bodyPr/>
        <a:lstStyle/>
        <a:p>
          <a:endParaRPr lang="en-US"/>
        </a:p>
      </dgm:t>
    </dgm:pt>
    <dgm:pt modelId="{8F9B3ECC-1173-47B2-8605-1DDE7AE8EBC8}">
      <dgm:prSet custT="1"/>
      <dgm:spPr>
        <a:ln w="38100">
          <a:solidFill>
            <a:srgbClr val="0E8D90"/>
          </a:solidFill>
        </a:ln>
      </dgm:spPr>
      <dgm:t>
        <a:bodyPr/>
        <a:lstStyle/>
        <a:p>
          <a:r>
            <a:rPr lang="en-US" sz="1400">
              <a:solidFill>
                <a:srgbClr val="0E8D90"/>
              </a:solidFill>
            </a:rPr>
            <a:t>Inadequate lighting throughout facility</a:t>
          </a:r>
        </a:p>
      </dgm:t>
    </dgm:pt>
    <dgm:pt modelId="{2C7E7162-3401-4061-9F80-8B31CEB0C628}" type="parTrans" cxnId="{5603B47E-776C-4E9E-AEC8-C3981251FFED}">
      <dgm:prSet/>
      <dgm:spPr/>
      <dgm:t>
        <a:bodyPr/>
        <a:lstStyle/>
        <a:p>
          <a:endParaRPr lang="en-US"/>
        </a:p>
      </dgm:t>
    </dgm:pt>
    <dgm:pt modelId="{8FE85817-79EC-41A6-B6B2-2B940CD48902}" type="sibTrans" cxnId="{5603B47E-776C-4E9E-AEC8-C3981251FFED}">
      <dgm:prSet/>
      <dgm:spPr/>
      <dgm:t>
        <a:bodyPr/>
        <a:lstStyle/>
        <a:p>
          <a:endParaRPr lang="en-US"/>
        </a:p>
      </dgm:t>
    </dgm:pt>
    <dgm:pt modelId="{ECE9D61B-5A6F-413E-B00C-E1A9670615FF}">
      <dgm:prSet custT="1"/>
      <dgm:spPr>
        <a:ln w="38100">
          <a:solidFill>
            <a:srgbClr val="0E8D90"/>
          </a:solidFill>
        </a:ln>
      </dgm:spPr>
      <dgm:t>
        <a:bodyPr/>
        <a:lstStyle/>
        <a:p>
          <a:r>
            <a:rPr lang="en-US" sz="1400">
              <a:solidFill>
                <a:srgbClr val="0E8D90"/>
              </a:solidFill>
            </a:rPr>
            <a:t>Lack of thresholds and damaged flooring</a:t>
          </a:r>
        </a:p>
      </dgm:t>
    </dgm:pt>
    <dgm:pt modelId="{22A2919B-256D-483C-9A5D-F290D8E904CA}" type="parTrans" cxnId="{1CD58D05-0691-4E42-AB14-FB12C3B5F276}">
      <dgm:prSet/>
      <dgm:spPr/>
      <dgm:t>
        <a:bodyPr/>
        <a:lstStyle/>
        <a:p>
          <a:endParaRPr lang="en-US"/>
        </a:p>
      </dgm:t>
    </dgm:pt>
    <dgm:pt modelId="{11413405-2E36-4CAA-88A0-CE3870CD2E1B}" type="sibTrans" cxnId="{1CD58D05-0691-4E42-AB14-FB12C3B5F276}">
      <dgm:prSet/>
      <dgm:spPr/>
      <dgm:t>
        <a:bodyPr/>
        <a:lstStyle/>
        <a:p>
          <a:endParaRPr lang="en-US"/>
        </a:p>
      </dgm:t>
    </dgm:pt>
    <dgm:pt modelId="{5C67DF40-4D39-4DB4-A7F5-040C5BB267E3}">
      <dgm:prSet custT="1"/>
      <dgm:spPr>
        <a:ln w="38100">
          <a:solidFill>
            <a:srgbClr val="0E8D90"/>
          </a:solidFill>
        </a:ln>
      </dgm:spPr>
      <dgm:t>
        <a:bodyPr/>
        <a:lstStyle/>
        <a:p>
          <a:r>
            <a:rPr lang="en-US" sz="1400">
              <a:solidFill>
                <a:srgbClr val="0E8D90"/>
              </a:solidFill>
            </a:rPr>
            <a:t>Toiletries for the restroom (paper towels, soap, tissue)</a:t>
          </a:r>
        </a:p>
      </dgm:t>
    </dgm:pt>
    <dgm:pt modelId="{43B59779-B9B5-4506-B44B-F9FD2E575DA5}" type="parTrans" cxnId="{292A8975-0736-465E-96A4-18F6A43A6753}">
      <dgm:prSet/>
      <dgm:spPr/>
      <dgm:t>
        <a:bodyPr/>
        <a:lstStyle/>
        <a:p>
          <a:endParaRPr lang="en-US"/>
        </a:p>
      </dgm:t>
    </dgm:pt>
    <dgm:pt modelId="{07DECCA6-5172-43BF-85F0-F4EAB7B8C568}" type="sibTrans" cxnId="{292A8975-0736-465E-96A4-18F6A43A6753}">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3"/>
      <dgm:spPr/>
    </dgm:pt>
    <dgm:pt modelId="{9B57208D-4B7F-4C9F-AAF5-298229DE710D}" type="pres">
      <dgm:prSet presAssocID="{C065EDFB-EE1E-4AE3-A48B-CA662D9A0C7C}" presName="parentText" presStyleLbl="node1" presStyleIdx="0" presStyleCnt="3">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3" custScaleX="78977" custScaleY="105816">
        <dgm:presLayoutVars>
          <dgm:bulletEnabled val="1"/>
        </dgm:presLayoutVars>
      </dgm:prSet>
      <dgm:spPr/>
    </dgm:pt>
    <dgm:pt modelId="{1E538113-5CA5-4891-8B34-EDC0309C71F1}" type="pres">
      <dgm:prSet presAssocID="{829D7FA0-3E1C-47B5-830E-4DB8CD9C56DF}" presName="spaceBetweenRectangles" presStyleCnt="0"/>
      <dgm:spPr/>
    </dgm:pt>
    <dgm:pt modelId="{C074A9D1-C5E9-4078-AE46-2893BFD7F29C}" type="pres">
      <dgm:prSet presAssocID="{DF6E4010-67D1-467F-A408-2699C3850832}" presName="parentLin" presStyleCnt="0"/>
      <dgm:spPr/>
    </dgm:pt>
    <dgm:pt modelId="{DDF7B8CE-2493-465C-8746-54B672C2380D}" type="pres">
      <dgm:prSet presAssocID="{DF6E4010-67D1-467F-A408-2699C3850832}" presName="parentLeftMargin" presStyleLbl="node1" presStyleIdx="0" presStyleCnt="3"/>
      <dgm:spPr/>
    </dgm:pt>
    <dgm:pt modelId="{59F15F83-B0E6-4636-898C-00B9E1358351}" type="pres">
      <dgm:prSet presAssocID="{DF6E4010-67D1-467F-A408-2699C3850832}" presName="parentText" presStyleLbl="node1" presStyleIdx="1" presStyleCnt="3">
        <dgm:presLayoutVars>
          <dgm:chMax val="0"/>
          <dgm:bulletEnabled val="1"/>
        </dgm:presLayoutVars>
      </dgm:prSet>
      <dgm:spPr/>
    </dgm:pt>
    <dgm:pt modelId="{753DFF51-0037-461C-B7A4-521097B8AB7C}" type="pres">
      <dgm:prSet presAssocID="{DF6E4010-67D1-467F-A408-2699C3850832}" presName="negativeSpace" presStyleCnt="0"/>
      <dgm:spPr/>
    </dgm:pt>
    <dgm:pt modelId="{1F0EACC6-9D20-4CAB-9B13-4B9153481ACB}" type="pres">
      <dgm:prSet presAssocID="{DF6E4010-67D1-467F-A408-2699C3850832}" presName="childText" presStyleLbl="conFgAcc1" presStyleIdx="1" presStyleCnt="3" custScaleX="78943" custScaleY="105334">
        <dgm:presLayoutVars>
          <dgm:bulletEnabled val="1"/>
        </dgm:presLayoutVars>
      </dgm:prSet>
      <dgm:spPr/>
    </dgm:pt>
    <dgm:pt modelId="{FF8B942D-18B1-402E-B151-DE3BCF4CDFA8}" type="pres">
      <dgm:prSet presAssocID="{95DFAD7C-C5D7-4E5D-969E-0E663B19483A}"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1" presStyleCnt="3"/>
      <dgm:spPr/>
    </dgm:pt>
    <dgm:pt modelId="{FB19E8B4-DC7F-4781-A33A-D0F5E1E9AC29}" type="pres">
      <dgm:prSet presAssocID="{6FAABFC2-FA45-4303-9E04-89A94FB32A14}" presName="parentText" presStyleLbl="node1" presStyleIdx="2" presStyleCnt="3">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2" presStyleCnt="3" custScaleX="78837" custScaleY="99852">
        <dgm:presLayoutVars>
          <dgm:bulletEnabled val="1"/>
        </dgm:presLayoutVars>
      </dgm:prSet>
      <dgm:spPr/>
    </dgm:pt>
  </dgm:ptLst>
  <dgm:cxnLst>
    <dgm:cxn modelId="{1CD58D05-0691-4E42-AB14-FB12C3B5F276}" srcId="{6FAABFC2-FA45-4303-9E04-89A94FB32A14}" destId="{ECE9D61B-5A6F-413E-B00C-E1A9670615FF}" srcOrd="8" destOrd="0" parTransId="{22A2919B-256D-483C-9A5D-F290D8E904CA}" sibTransId="{11413405-2E36-4CAA-88A0-CE3870CD2E1B}"/>
    <dgm:cxn modelId="{C62FA51B-B852-4CD2-A825-ACC3B6F14522}" srcId="{023C12BB-8341-4213-90D4-029975B9B37D}" destId="{C065EDFB-EE1E-4AE3-A48B-CA662D9A0C7C}" srcOrd="0" destOrd="0" parTransId="{2D426365-FAB2-4CB1-9BA0-DB2B63C284E6}" sibTransId="{829D7FA0-3E1C-47B5-830E-4DB8CD9C56DF}"/>
    <dgm:cxn modelId="{C111021D-8238-4F3B-B9E2-9702A999CF88}" type="presOf" srcId="{DF6E4010-67D1-467F-A408-2699C3850832}" destId="{59F15F83-B0E6-4636-898C-00B9E1358351}" srcOrd="1" destOrd="0" presId="urn:microsoft.com/office/officeart/2005/8/layout/list1"/>
    <dgm:cxn modelId="{DA34F329-D2B7-4CC0-AD43-1E7FAAAA59FE}" srcId="{6FAABFC2-FA45-4303-9E04-89A94FB32A14}" destId="{97D12F9A-9836-4A0C-8E9E-D3C9842049CB}" srcOrd="6" destOrd="0" parTransId="{B23492DE-E3C0-4EB8-87F3-029BDE4F5A3C}" sibTransId="{8F71EC24-C9D6-4AE5-BA66-038D2272B052}"/>
    <dgm:cxn modelId="{A978BF31-3AD6-4F3E-8743-757FCD558397}" srcId="{DF6E4010-67D1-467F-A408-2699C3850832}" destId="{222D8DE7-8C89-4E52-8DE2-4DFA8B63A213}" srcOrd="3" destOrd="0" parTransId="{FC41BD7F-98E4-47E0-98AA-77CF9951C7C0}" sibTransId="{AAEA4F02-1026-4BB0-976B-677CC0BBBE7D}"/>
    <dgm:cxn modelId="{C9B6A234-6087-4967-B2C3-7C49816F5B98}" type="presOf" srcId="{C065EDFB-EE1E-4AE3-A48B-CA662D9A0C7C}" destId="{354787DB-5FEA-4569-B107-0B5E4A8B9C83}" srcOrd="0" destOrd="0" presId="urn:microsoft.com/office/officeart/2005/8/layout/list1"/>
    <dgm:cxn modelId="{816D8E3A-B373-4C37-A3BA-E3C1C907EAEF}" type="presOf" srcId="{6FAABFC2-FA45-4303-9E04-89A94FB32A14}" destId="{318F74CE-8CAA-4695-9891-4DEE584B9954}" srcOrd="0" destOrd="0" presId="urn:microsoft.com/office/officeart/2005/8/layout/list1"/>
    <dgm:cxn modelId="{1E0D1A3D-7843-4C22-878D-414BC1FEF2B4}" type="presOf" srcId="{8359232D-AF70-47F1-A0B9-0B25EFC78965}" destId="{32D21E74-C660-4BA4-8D81-8216C65956BD}" srcOrd="0" destOrd="3" presId="urn:microsoft.com/office/officeart/2005/8/layout/list1"/>
    <dgm:cxn modelId="{7E0A3A5C-6F6D-425E-BCDF-DA5A2CC72E8A}" type="presOf" srcId="{D7C391E5-CD64-411D-AD7D-5F04627C9955}" destId="{E4E5D868-BA3D-4953-8FAD-7E0F573E71F6}" srcOrd="0" destOrd="1" presId="urn:microsoft.com/office/officeart/2005/8/layout/list1"/>
    <dgm:cxn modelId="{ED9D255D-9D5F-4CFC-BAFE-80AF7A128067}" srcId="{023C12BB-8341-4213-90D4-029975B9B37D}" destId="{6FAABFC2-FA45-4303-9E04-89A94FB32A14}" srcOrd="2"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FEE21646-79A5-48E4-A6B5-381AAB6DEAF2}" type="presOf" srcId="{4B3F9886-5C8C-4B63-8598-4108E1C851CB}" destId="{E4E5D868-BA3D-4953-8FAD-7E0F573E71F6}" srcOrd="0" destOrd="5" presId="urn:microsoft.com/office/officeart/2005/8/layout/list1"/>
    <dgm:cxn modelId="{2C437D4C-341F-4FDF-9B1A-AD96FE85BC96}" type="presOf" srcId="{023C12BB-8341-4213-90D4-029975B9B37D}" destId="{E5BEDC14-5B2A-4985-95A3-0B7C2C2D7145}" srcOrd="0" destOrd="0" presId="urn:microsoft.com/office/officeart/2005/8/layout/list1"/>
    <dgm:cxn modelId="{2EB7524D-AA4E-48CC-8537-00F463A227D6}" type="presOf" srcId="{8F9B3ECC-1173-47B2-8605-1DDE7AE8EBC8}" destId="{E4E5D868-BA3D-4953-8FAD-7E0F573E71F6}" srcOrd="0" destOrd="7" presId="urn:microsoft.com/office/officeart/2005/8/layout/list1"/>
    <dgm:cxn modelId="{26313B4F-1632-4F0E-86B7-47635AE7A0C8}" type="presOf" srcId="{DF6E4010-67D1-467F-A408-2699C3850832}" destId="{DDF7B8CE-2493-465C-8746-54B672C2380D}" srcOrd="0" destOrd="0" presId="urn:microsoft.com/office/officeart/2005/8/layout/list1"/>
    <dgm:cxn modelId="{6C87B550-C48D-4AF3-81C8-B5B607A1516E}" type="presOf" srcId="{661DBD32-2F7C-4615-8A14-7DB715464B96}" destId="{1F0EACC6-9D20-4CAB-9B13-4B9153481ACB}" srcOrd="0" destOrd="0" presId="urn:microsoft.com/office/officeart/2005/8/layout/list1"/>
    <dgm:cxn modelId="{30D53971-8FAD-4239-9BD8-54925ED986E4}" srcId="{6FAABFC2-FA45-4303-9E04-89A94FB32A14}" destId="{D7C391E5-CD64-411D-AD7D-5F04627C9955}" srcOrd="1" destOrd="0" parTransId="{C8CE77FD-F730-40C4-BA54-806E2D4D0F58}" sibTransId="{E5A78A71-326B-442F-977B-D9D2F042DC02}"/>
    <dgm:cxn modelId="{635C4B73-CCE2-4103-8A2E-9D3B883A74C9}" type="presOf" srcId="{C05D34E6-244E-4206-AAAF-345F4F100B86}" destId="{1F0EACC6-9D20-4CAB-9B13-4B9153481ACB}" srcOrd="0" destOrd="2" presId="urn:microsoft.com/office/officeart/2005/8/layout/list1"/>
    <dgm:cxn modelId="{292A8975-0736-465E-96A4-18F6A43A6753}" srcId="{6FAABFC2-FA45-4303-9E04-89A94FB32A14}" destId="{5C67DF40-4D39-4DB4-A7F5-040C5BB267E3}" srcOrd="9" destOrd="0" parTransId="{43B59779-B9B5-4506-B44B-F9FD2E575DA5}" sibTransId="{07DECCA6-5172-43BF-85F0-F4EAB7B8C568}"/>
    <dgm:cxn modelId="{CEE4A977-189C-4A64-B2E9-96F9F5A7873B}" srcId="{DF6E4010-67D1-467F-A408-2699C3850832}" destId="{ABC4F280-2E4C-42E9-A799-A308E6E136E7}" srcOrd="1" destOrd="0" parTransId="{399F8957-E36C-431B-A479-B0E6A284668D}" sibTransId="{85004BE7-27F1-49C3-9FF7-FAA0C131A0A1}"/>
    <dgm:cxn modelId="{5603B47E-776C-4E9E-AEC8-C3981251FFED}" srcId="{6FAABFC2-FA45-4303-9E04-89A94FB32A14}" destId="{8F9B3ECC-1173-47B2-8605-1DDE7AE8EBC8}" srcOrd="7" destOrd="0" parTransId="{2C7E7162-3401-4061-9F80-8B31CEB0C628}" sibTransId="{8FE85817-79EC-41A6-B6B2-2B940CD48902}"/>
    <dgm:cxn modelId="{918B0283-432F-470D-AD11-E8EC790208F7}" type="presOf" srcId="{ABC4F280-2E4C-42E9-A799-A308E6E136E7}" destId="{1F0EACC6-9D20-4CAB-9B13-4B9153481ACB}" srcOrd="0" destOrd="1" presId="urn:microsoft.com/office/officeart/2005/8/layout/list1"/>
    <dgm:cxn modelId="{06485684-BAC0-478D-B082-323403ADE319}" type="presOf" srcId="{E8A051B4-05C1-442C-987B-D70F9DD6D42D}" destId="{E4E5D868-BA3D-4953-8FAD-7E0F573E71F6}" srcOrd="0" destOrd="2" presId="urn:microsoft.com/office/officeart/2005/8/layout/list1"/>
    <dgm:cxn modelId="{60DF2F85-B566-408D-B417-3AEC2A794EF0}" type="presOf" srcId="{C065EDFB-EE1E-4AE3-A48B-CA662D9A0C7C}" destId="{9B57208D-4B7F-4C9F-AAF5-298229DE710D}" srcOrd="1" destOrd="0" presId="urn:microsoft.com/office/officeart/2005/8/layout/list1"/>
    <dgm:cxn modelId="{9AD47D8B-0DBA-41A5-8924-749E87432B00}" srcId="{6FAABFC2-FA45-4303-9E04-89A94FB32A14}" destId="{4A5FA4D7-DFB2-4F33-AEAA-93712DE98B09}" srcOrd="3" destOrd="0" parTransId="{B2784557-366E-4812-A1CD-5B6A884193CA}" sibTransId="{553A4AB9-B4BD-465A-9C94-4CE17885534B}"/>
    <dgm:cxn modelId="{0A87B593-70E3-4EB3-91CC-1154CD8FE337}" srcId="{C065EDFB-EE1E-4AE3-A48B-CA662D9A0C7C}" destId="{8E212F2D-9B0C-4568-927C-4E2C378FA31C}" srcOrd="1" destOrd="0" parTransId="{4FC66776-E303-4648-9DCC-F1B3EF910E5B}" sibTransId="{ED86F78F-0013-4361-A925-557A9C2D61C9}"/>
    <dgm:cxn modelId="{41774899-6665-4DDC-BB03-615465B8F04D}" type="presOf" srcId="{7E6F2616-5279-4F8A-AA42-E1592595AB9B}" destId="{32D21E74-C660-4BA4-8D81-8216C65956BD}" srcOrd="0" destOrd="2" presId="urn:microsoft.com/office/officeart/2005/8/layout/list1"/>
    <dgm:cxn modelId="{E346039A-6845-4365-B449-9F0F30E39AEA}" srcId="{023C12BB-8341-4213-90D4-029975B9B37D}" destId="{DF6E4010-67D1-467F-A408-2699C3850832}" srcOrd="1" destOrd="0" parTransId="{432A3589-A348-4971-A535-6C77AF53F009}" sibTransId="{95DFAD7C-C5D7-4E5D-969E-0E663B19483A}"/>
    <dgm:cxn modelId="{34235BA1-6045-460C-B52A-05AA13C0C113}" srcId="{C065EDFB-EE1E-4AE3-A48B-CA662D9A0C7C}" destId="{3C527BA1-F444-4978-BEFF-8C68FCE8DA55}" srcOrd="0" destOrd="0" parTransId="{18A5282D-9AAE-4DA4-9711-94ADDCF03794}" sibTransId="{3189847B-2E08-44D7-BFD7-BE3FBAEAB9C3}"/>
    <dgm:cxn modelId="{DE75DAA3-70E5-4AB6-B940-D65B66889501}" srcId="{C065EDFB-EE1E-4AE3-A48B-CA662D9A0C7C}" destId="{7E6F2616-5279-4F8A-AA42-E1592595AB9B}" srcOrd="2" destOrd="0" parTransId="{8018F125-C926-4036-BD4F-5DE2ECC4130D}" sibTransId="{56458BC0-7B49-4F22-8172-44899A091E4C}"/>
    <dgm:cxn modelId="{EE806CA7-26FA-414D-A733-8917D3BF9AB6}" type="presOf" srcId="{6FAABFC2-FA45-4303-9E04-89A94FB32A14}" destId="{FB19E8B4-DC7F-4781-A33A-D0F5E1E9AC29}" srcOrd="1" destOrd="0" presId="urn:microsoft.com/office/officeart/2005/8/layout/list1"/>
    <dgm:cxn modelId="{5609B8AA-27EC-4FA2-956C-9303C0C674ED}" type="presOf" srcId="{4A5FA4D7-DFB2-4F33-AEAA-93712DE98B09}" destId="{E4E5D868-BA3D-4953-8FAD-7E0F573E71F6}" srcOrd="0" destOrd="3" presId="urn:microsoft.com/office/officeart/2005/8/layout/list1"/>
    <dgm:cxn modelId="{35B127AC-C70B-413A-AD68-A78F1A9466C0}" type="presOf" srcId="{97D12F9A-9836-4A0C-8E9E-D3C9842049CB}" destId="{E4E5D868-BA3D-4953-8FAD-7E0F573E71F6}" srcOrd="0" destOrd="6" presId="urn:microsoft.com/office/officeart/2005/8/layout/list1"/>
    <dgm:cxn modelId="{24DE37B0-31D8-4642-B50A-E898E940AB70}" type="presOf" srcId="{222D8DE7-8C89-4E52-8DE2-4DFA8B63A213}" destId="{1F0EACC6-9D20-4CAB-9B13-4B9153481ACB}" srcOrd="0" destOrd="3" presId="urn:microsoft.com/office/officeart/2005/8/layout/list1"/>
    <dgm:cxn modelId="{20E17AB1-59FC-4B5B-915D-A60B7146DA91}" type="presOf" srcId="{186C6E75-994F-459F-8C65-641F6047DB3B}" destId="{E4E5D868-BA3D-4953-8FAD-7E0F573E71F6}" srcOrd="0" destOrd="0" presId="urn:microsoft.com/office/officeart/2005/8/layout/list1"/>
    <dgm:cxn modelId="{939896B4-4439-4F51-AF8F-4A657822B9AB}" srcId="{DF6E4010-67D1-467F-A408-2699C3850832}" destId="{C05D34E6-244E-4206-AAAF-345F4F100B86}" srcOrd="2" destOrd="0" parTransId="{CF375FA5-8152-4FDE-BB7F-2609094DD8CD}" sibTransId="{265C7878-BB12-4A27-BB31-BB0C5E51DB97}"/>
    <dgm:cxn modelId="{FAEBF1B7-3970-4C6D-B5BD-E699B0012EB5}" type="presOf" srcId="{3C527BA1-F444-4978-BEFF-8C68FCE8DA55}" destId="{32D21E74-C660-4BA4-8D81-8216C65956BD}" srcOrd="0" destOrd="0" presId="urn:microsoft.com/office/officeart/2005/8/layout/list1"/>
    <dgm:cxn modelId="{35D1D8BE-86B3-464D-BF3A-C714D9133C51}" type="presOf" srcId="{ECE9D61B-5A6F-413E-B00C-E1A9670615FF}" destId="{E4E5D868-BA3D-4953-8FAD-7E0F573E71F6}" srcOrd="0" destOrd="8" presId="urn:microsoft.com/office/officeart/2005/8/layout/list1"/>
    <dgm:cxn modelId="{105890C0-A47E-4419-B40B-EF532F08DAC3}" srcId="{C065EDFB-EE1E-4AE3-A48B-CA662D9A0C7C}" destId="{207E0A22-D046-46B7-B4DD-8D97492E8583}" srcOrd="4" destOrd="0" parTransId="{ABC1AE3B-5312-4537-A468-03DC5FBD3286}" sibTransId="{97D42BEE-4D80-47E1-A3E5-DE565EA1E5D9}"/>
    <dgm:cxn modelId="{CA3501C8-5D0E-40C9-9DBA-58C54C686C81}" type="presOf" srcId="{8E212F2D-9B0C-4568-927C-4E2C378FA31C}" destId="{32D21E74-C660-4BA4-8D81-8216C65956BD}" srcOrd="0" destOrd="1" presId="urn:microsoft.com/office/officeart/2005/8/layout/list1"/>
    <dgm:cxn modelId="{138431C8-4362-4089-8C62-E68DF4B2AD2C}" srcId="{C065EDFB-EE1E-4AE3-A48B-CA662D9A0C7C}" destId="{8359232D-AF70-47F1-A0B9-0B25EFC78965}" srcOrd="3" destOrd="0" parTransId="{69754BBF-42B1-4ADE-990F-DA8F5A992DED}" sibTransId="{52C37DCA-6CF6-4289-B361-9D2E39A94C8D}"/>
    <dgm:cxn modelId="{402E2ACD-BE20-4B30-82F8-C7BD46EE08ED}" srcId="{DF6E4010-67D1-467F-A408-2699C3850832}" destId="{661DBD32-2F7C-4615-8A14-7DB715464B96}" srcOrd="0" destOrd="0" parTransId="{03C65F95-9B55-4C06-B1FA-ED7018F4F76A}" sibTransId="{44D2B6B7-9C69-40E3-A157-8BF132F3D3E1}"/>
    <dgm:cxn modelId="{6714ABCF-EDB5-44E9-9CEA-80040269D640}" type="presOf" srcId="{5C67DF40-4D39-4DB4-A7F5-040C5BB267E3}" destId="{E4E5D868-BA3D-4953-8FAD-7E0F573E71F6}" srcOrd="0" destOrd="9" presId="urn:microsoft.com/office/officeart/2005/8/layout/list1"/>
    <dgm:cxn modelId="{EBDCB0D9-5BC3-4104-8A77-E1AA576819C8}" srcId="{6FAABFC2-FA45-4303-9E04-89A94FB32A14}" destId="{02928D0E-C137-4BAD-8F3E-C44C4E7DB0E4}" srcOrd="4" destOrd="0" parTransId="{7C55D9DB-A27D-45B3-86C9-6D64B2517442}" sibTransId="{99051721-8D66-447C-9431-689E46A98D8B}"/>
    <dgm:cxn modelId="{FB396DDC-01E9-4C5F-A80A-2F170FE0E6FF}" srcId="{6FAABFC2-FA45-4303-9E04-89A94FB32A14}" destId="{4B3F9886-5C8C-4B63-8598-4108E1C851CB}" srcOrd="5" destOrd="0" parTransId="{3FD2FD90-C91B-4253-9B30-FDB35CC6E364}" sibTransId="{5BC20458-182E-4D42-880A-F2EB6C06FFF9}"/>
    <dgm:cxn modelId="{1E9C82E0-577F-4379-91A5-5F740F11D4DC}" type="presOf" srcId="{02928D0E-C137-4BAD-8F3E-C44C4E7DB0E4}" destId="{E4E5D868-BA3D-4953-8FAD-7E0F573E71F6}" srcOrd="0" destOrd="4" presId="urn:microsoft.com/office/officeart/2005/8/layout/list1"/>
    <dgm:cxn modelId="{17B1C8EA-66BF-4EF0-A089-A813E9FD8C48}" srcId="{6FAABFC2-FA45-4303-9E04-89A94FB32A14}" destId="{E8A051B4-05C1-442C-987B-D70F9DD6D42D}" srcOrd="2" destOrd="0" parTransId="{793FFB3F-7FAA-43EE-862A-B905F9293EEB}" sibTransId="{8B78E120-FF8E-465C-A291-768270E4D190}"/>
    <dgm:cxn modelId="{D1D9D4FB-7F3F-4210-9789-772F10B0B2F0}" type="presOf" srcId="{207E0A22-D046-46B7-B4DD-8D97492E8583}" destId="{32D21E74-C660-4BA4-8D81-8216C65956BD}" srcOrd="0" destOrd="4"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54F2FF0B-DB38-4CC9-A48C-CDE0192702EF}" type="presParOf" srcId="{E5BEDC14-5B2A-4985-95A3-0B7C2C2D7145}" destId="{C074A9D1-C5E9-4078-AE46-2893BFD7F29C}" srcOrd="4" destOrd="0" presId="urn:microsoft.com/office/officeart/2005/8/layout/list1"/>
    <dgm:cxn modelId="{9C68A99B-A418-4E9F-AB26-6930D7A8D38D}" type="presParOf" srcId="{C074A9D1-C5E9-4078-AE46-2893BFD7F29C}" destId="{DDF7B8CE-2493-465C-8746-54B672C2380D}" srcOrd="0" destOrd="0" presId="urn:microsoft.com/office/officeart/2005/8/layout/list1"/>
    <dgm:cxn modelId="{9C3E9972-A2CF-4EB9-AF1C-B356DE0D3E8B}" type="presParOf" srcId="{C074A9D1-C5E9-4078-AE46-2893BFD7F29C}" destId="{59F15F83-B0E6-4636-898C-00B9E1358351}" srcOrd="1" destOrd="0" presId="urn:microsoft.com/office/officeart/2005/8/layout/list1"/>
    <dgm:cxn modelId="{2A060B7D-0ABF-4A63-9201-FCF91076B8DB}" type="presParOf" srcId="{E5BEDC14-5B2A-4985-95A3-0B7C2C2D7145}" destId="{753DFF51-0037-461C-B7A4-521097B8AB7C}" srcOrd="5" destOrd="0" presId="urn:microsoft.com/office/officeart/2005/8/layout/list1"/>
    <dgm:cxn modelId="{7802E6CE-E1B8-4B34-8E0A-941614AB05A9}" type="presParOf" srcId="{E5BEDC14-5B2A-4985-95A3-0B7C2C2D7145}" destId="{1F0EACC6-9D20-4CAB-9B13-4B9153481ACB}" srcOrd="6" destOrd="0" presId="urn:microsoft.com/office/officeart/2005/8/layout/list1"/>
    <dgm:cxn modelId="{8FB0E721-1AD1-450C-98A0-03F683C477B3}" type="presParOf" srcId="{E5BEDC14-5B2A-4985-95A3-0B7C2C2D7145}" destId="{FF8B942D-18B1-402E-B151-DE3BCF4CDFA8}" srcOrd="7" destOrd="0" presId="urn:microsoft.com/office/officeart/2005/8/layout/list1"/>
    <dgm:cxn modelId="{9DEA1B6D-8D7D-4A27-8E87-FD8FDFA3D855}" type="presParOf" srcId="{E5BEDC14-5B2A-4985-95A3-0B7C2C2D7145}" destId="{E5018888-F2A9-46B3-A32B-A3B615A45003}" srcOrd="8"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9" destOrd="0" presId="urn:microsoft.com/office/officeart/2005/8/layout/list1"/>
    <dgm:cxn modelId="{4E23FA01-A6BF-459C-8BA0-57C2B61A198B}" type="presParOf" srcId="{E5BEDC14-5B2A-4985-95A3-0B7C2C2D7145}" destId="{E4E5D868-BA3D-4953-8FAD-7E0F573E71F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0D31C8-549D-4833-B982-3B54BBA990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45DDA40-6E18-44A9-A91C-E615D6C81078}">
      <dgm:prSet/>
      <dgm:spPr/>
      <dgm:t>
        <a:bodyPr/>
        <a:lstStyle/>
        <a:p>
          <a:pPr>
            <a:lnSpc>
              <a:spcPct val="100000"/>
            </a:lnSpc>
          </a:pPr>
          <a:r>
            <a:rPr lang="en-US" b="1">
              <a:solidFill>
                <a:schemeClr val="accent6">
                  <a:lumMod val="75000"/>
                </a:schemeClr>
              </a:solidFill>
              <a:latin typeface="+mj-lt"/>
            </a:rPr>
            <a:t>Organizational Chart example</a:t>
          </a:r>
        </a:p>
      </dgm:t>
    </dgm:pt>
    <dgm:pt modelId="{154C1C6A-B3A4-447A-825C-4954D169CAB9}" type="parTrans" cxnId="{BB06A9A7-13E8-4A9C-8E16-D7E5C56FCFCE}">
      <dgm:prSet/>
      <dgm:spPr/>
      <dgm:t>
        <a:bodyPr/>
        <a:lstStyle/>
        <a:p>
          <a:endParaRPr lang="en-US"/>
        </a:p>
      </dgm:t>
    </dgm:pt>
    <dgm:pt modelId="{8BCFBFC5-BBF5-4CEF-98D1-A9754681C623}" type="sibTrans" cxnId="{BB06A9A7-13E8-4A9C-8E16-D7E5C56FCFCE}">
      <dgm:prSet/>
      <dgm:spPr/>
      <dgm:t>
        <a:bodyPr/>
        <a:lstStyle/>
        <a:p>
          <a:endParaRPr lang="en-US"/>
        </a:p>
      </dgm:t>
    </dgm:pt>
    <dgm:pt modelId="{86BE47BA-0FCD-43F4-9508-A092A62F7F38}">
      <dgm:prSet/>
      <dgm:spPr/>
      <dgm:t>
        <a:bodyPr/>
        <a:lstStyle/>
        <a:p>
          <a:pPr>
            <a:lnSpc>
              <a:spcPct val="100000"/>
            </a:lnSpc>
          </a:pPr>
          <a:r>
            <a:rPr lang="en-US" b="1">
              <a:solidFill>
                <a:schemeClr val="accent6">
                  <a:lumMod val="75000"/>
                </a:schemeClr>
              </a:solidFill>
              <a:latin typeface="+mj-lt"/>
            </a:rPr>
            <a:t>Staff Qualifications &amp; Credentials</a:t>
          </a:r>
        </a:p>
      </dgm:t>
    </dgm:pt>
    <dgm:pt modelId="{43A03E6F-C8B2-4F6E-AC49-4C25A11FE971}" type="parTrans" cxnId="{192716A6-C849-4B44-AF7A-D901A3E2A747}">
      <dgm:prSet/>
      <dgm:spPr/>
      <dgm:t>
        <a:bodyPr/>
        <a:lstStyle/>
        <a:p>
          <a:endParaRPr lang="en-US"/>
        </a:p>
      </dgm:t>
    </dgm:pt>
    <dgm:pt modelId="{BC0413E6-2E25-4CD1-A604-00FE53FCB775}" type="sibTrans" cxnId="{192716A6-C849-4B44-AF7A-D901A3E2A747}">
      <dgm:prSet/>
      <dgm:spPr/>
      <dgm:t>
        <a:bodyPr/>
        <a:lstStyle/>
        <a:p>
          <a:endParaRPr lang="en-US"/>
        </a:p>
      </dgm:t>
    </dgm:pt>
    <dgm:pt modelId="{E3443F36-44EB-4B44-8A0C-B3771DAD07F1}">
      <dgm:prSet/>
      <dgm:spPr/>
      <dgm:t>
        <a:bodyPr/>
        <a:lstStyle/>
        <a:p>
          <a:pPr>
            <a:lnSpc>
              <a:spcPct val="100000"/>
            </a:lnSpc>
          </a:pPr>
          <a:r>
            <a:rPr lang="en-US" b="1">
              <a:solidFill>
                <a:schemeClr val="accent6">
                  <a:lumMod val="75000"/>
                </a:schemeClr>
              </a:solidFill>
              <a:latin typeface="+mj-lt"/>
            </a:rPr>
            <a:t>Background, OIG, and  Nurse Aide Registry Checks</a:t>
          </a:r>
        </a:p>
      </dgm:t>
    </dgm:pt>
    <dgm:pt modelId="{5541E16A-BF1B-40EC-92D4-CF3E79D3F2C0}" type="parTrans" cxnId="{0FDA019B-DA42-4EA0-AAD8-31D918ABF56C}">
      <dgm:prSet/>
      <dgm:spPr/>
      <dgm:t>
        <a:bodyPr/>
        <a:lstStyle/>
        <a:p>
          <a:endParaRPr lang="en-US"/>
        </a:p>
      </dgm:t>
    </dgm:pt>
    <dgm:pt modelId="{F5693B0B-E8C6-4C75-B1EF-3C3BF8010ECC}" type="sibTrans" cxnId="{0FDA019B-DA42-4EA0-AAD8-31D918ABF56C}">
      <dgm:prSet/>
      <dgm:spPr/>
      <dgm:t>
        <a:bodyPr/>
        <a:lstStyle/>
        <a:p>
          <a:endParaRPr lang="en-US"/>
        </a:p>
      </dgm:t>
    </dgm:pt>
    <dgm:pt modelId="{16EC292C-2A3F-415E-ACF5-3D9C68926EE9}" type="pres">
      <dgm:prSet presAssocID="{BC0D31C8-549D-4833-B982-3B54BBA99045}" presName="root" presStyleCnt="0">
        <dgm:presLayoutVars>
          <dgm:dir/>
          <dgm:resizeHandles val="exact"/>
        </dgm:presLayoutVars>
      </dgm:prSet>
      <dgm:spPr/>
    </dgm:pt>
    <dgm:pt modelId="{A0A1AFE1-C42F-420D-A1A8-52B73C17AE05}" type="pres">
      <dgm:prSet presAssocID="{B45DDA40-6E18-44A9-A91C-E615D6C81078}" presName="compNode" presStyleCnt="0"/>
      <dgm:spPr/>
    </dgm:pt>
    <dgm:pt modelId="{8C3323FB-4594-4008-9BF4-9E46129B283C}" type="pres">
      <dgm:prSet presAssocID="{B45DDA40-6E18-44A9-A91C-E615D6C81078}" presName="iconRect" presStyleLbl="node1" presStyleIdx="0" presStyleCnt="3"/>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0CFCB6B2-FE54-4234-A31B-D3FEF6B45215}" type="pres">
      <dgm:prSet presAssocID="{B45DDA40-6E18-44A9-A91C-E615D6C81078}" presName="spaceRect" presStyleCnt="0"/>
      <dgm:spPr/>
    </dgm:pt>
    <dgm:pt modelId="{FAC48937-69F8-45F2-A894-2713D73BAFCD}" type="pres">
      <dgm:prSet presAssocID="{B45DDA40-6E18-44A9-A91C-E615D6C81078}" presName="textRect" presStyleLbl="revTx" presStyleIdx="0" presStyleCnt="3">
        <dgm:presLayoutVars>
          <dgm:chMax val="1"/>
          <dgm:chPref val="1"/>
        </dgm:presLayoutVars>
      </dgm:prSet>
      <dgm:spPr/>
    </dgm:pt>
    <dgm:pt modelId="{AFE12594-4464-49CF-A356-A92CE4FEADB3}" type="pres">
      <dgm:prSet presAssocID="{8BCFBFC5-BBF5-4CEF-98D1-A9754681C623}" presName="sibTrans" presStyleCnt="0"/>
      <dgm:spPr/>
    </dgm:pt>
    <dgm:pt modelId="{FF3A1706-FBD3-4027-BD8C-1636F1EA2E4D}" type="pres">
      <dgm:prSet presAssocID="{86BE47BA-0FCD-43F4-9508-A092A62F7F38}" presName="compNode" presStyleCnt="0"/>
      <dgm:spPr/>
    </dgm:pt>
    <dgm:pt modelId="{DCE0CC03-7D15-4F39-88C8-F8B57B46E2EE}" type="pres">
      <dgm:prSet presAssocID="{86BE47BA-0FCD-43F4-9508-A092A62F7F38}" presName="iconRect" presStyleLbl="node1" presStyleIdx="1" presStyleCnt="3"/>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E9BADCAE-8A17-4CB5-935D-3221E127999D}" type="pres">
      <dgm:prSet presAssocID="{86BE47BA-0FCD-43F4-9508-A092A62F7F38}" presName="spaceRect" presStyleCnt="0"/>
      <dgm:spPr/>
    </dgm:pt>
    <dgm:pt modelId="{49FA753F-4213-4D2C-8995-2934412F7F09}" type="pres">
      <dgm:prSet presAssocID="{86BE47BA-0FCD-43F4-9508-A092A62F7F38}" presName="textRect" presStyleLbl="revTx" presStyleIdx="1" presStyleCnt="3">
        <dgm:presLayoutVars>
          <dgm:chMax val="1"/>
          <dgm:chPref val="1"/>
        </dgm:presLayoutVars>
      </dgm:prSet>
      <dgm:spPr/>
    </dgm:pt>
    <dgm:pt modelId="{F7B0CB0D-933A-467D-B1ED-8EC3C52E3C19}" type="pres">
      <dgm:prSet presAssocID="{BC0413E6-2E25-4CD1-A604-00FE53FCB775}" presName="sibTrans" presStyleCnt="0"/>
      <dgm:spPr/>
    </dgm:pt>
    <dgm:pt modelId="{A6A6EE3A-4BBD-41CA-8468-48EFF8A87A63}" type="pres">
      <dgm:prSet presAssocID="{E3443F36-44EB-4B44-8A0C-B3771DAD07F1}" presName="compNode" presStyleCnt="0"/>
      <dgm:spPr/>
    </dgm:pt>
    <dgm:pt modelId="{7D4DAED6-CE69-401F-A729-70AB5F8AC35E}" type="pres">
      <dgm:prSet presAssocID="{E3443F36-44EB-4B44-8A0C-B3771DAD07F1}" presName="iconRect" presStyleLbl="node1" presStyleIdx="2" presStyleCnt="3"/>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 Print"/>
        </a:ext>
      </dgm:extLst>
    </dgm:pt>
    <dgm:pt modelId="{EBFFBCCE-33C6-4919-8BDE-970BB99249A1}" type="pres">
      <dgm:prSet presAssocID="{E3443F36-44EB-4B44-8A0C-B3771DAD07F1}" presName="spaceRect" presStyleCnt="0"/>
      <dgm:spPr/>
    </dgm:pt>
    <dgm:pt modelId="{98686C14-CFB3-429B-A4AF-C3AF2BD65DCD}" type="pres">
      <dgm:prSet presAssocID="{E3443F36-44EB-4B44-8A0C-B3771DAD07F1}" presName="textRect" presStyleLbl="revTx" presStyleIdx="2" presStyleCnt="3">
        <dgm:presLayoutVars>
          <dgm:chMax val="1"/>
          <dgm:chPref val="1"/>
        </dgm:presLayoutVars>
      </dgm:prSet>
      <dgm:spPr/>
    </dgm:pt>
  </dgm:ptLst>
  <dgm:cxnLst>
    <dgm:cxn modelId="{1603DE1E-B921-4503-A284-061CB5DB9B96}" type="presOf" srcId="{86BE47BA-0FCD-43F4-9508-A092A62F7F38}" destId="{49FA753F-4213-4D2C-8995-2934412F7F09}" srcOrd="0" destOrd="0" presId="urn:microsoft.com/office/officeart/2018/2/layout/IconLabelList"/>
    <dgm:cxn modelId="{0FDA019B-DA42-4EA0-AAD8-31D918ABF56C}" srcId="{BC0D31C8-549D-4833-B982-3B54BBA99045}" destId="{E3443F36-44EB-4B44-8A0C-B3771DAD07F1}" srcOrd="2" destOrd="0" parTransId="{5541E16A-BF1B-40EC-92D4-CF3E79D3F2C0}" sibTransId="{F5693B0B-E8C6-4C75-B1EF-3C3BF8010ECC}"/>
    <dgm:cxn modelId="{192716A6-C849-4B44-AF7A-D901A3E2A747}" srcId="{BC0D31C8-549D-4833-B982-3B54BBA99045}" destId="{86BE47BA-0FCD-43F4-9508-A092A62F7F38}" srcOrd="1" destOrd="0" parTransId="{43A03E6F-C8B2-4F6E-AC49-4C25A11FE971}" sibTransId="{BC0413E6-2E25-4CD1-A604-00FE53FCB775}"/>
    <dgm:cxn modelId="{BB06A9A7-13E8-4A9C-8E16-D7E5C56FCFCE}" srcId="{BC0D31C8-549D-4833-B982-3B54BBA99045}" destId="{B45DDA40-6E18-44A9-A91C-E615D6C81078}" srcOrd="0" destOrd="0" parTransId="{154C1C6A-B3A4-447A-825C-4954D169CAB9}" sibTransId="{8BCFBFC5-BBF5-4CEF-98D1-A9754681C623}"/>
    <dgm:cxn modelId="{8E894BCC-E6F9-4125-883D-99C5AB6BA0EB}" type="presOf" srcId="{E3443F36-44EB-4B44-8A0C-B3771DAD07F1}" destId="{98686C14-CFB3-429B-A4AF-C3AF2BD65DCD}" srcOrd="0" destOrd="0" presId="urn:microsoft.com/office/officeart/2018/2/layout/IconLabelList"/>
    <dgm:cxn modelId="{F056FCE4-62C4-48AA-BB5E-4BA1C3212881}" type="presOf" srcId="{BC0D31C8-549D-4833-B982-3B54BBA99045}" destId="{16EC292C-2A3F-415E-ACF5-3D9C68926EE9}" srcOrd="0" destOrd="0" presId="urn:microsoft.com/office/officeart/2018/2/layout/IconLabelList"/>
    <dgm:cxn modelId="{C8ABFDE7-9B03-4BB5-8C6B-AC67F1F09B47}" type="presOf" srcId="{B45DDA40-6E18-44A9-A91C-E615D6C81078}" destId="{FAC48937-69F8-45F2-A894-2713D73BAFCD}" srcOrd="0" destOrd="0" presId="urn:microsoft.com/office/officeart/2018/2/layout/IconLabelList"/>
    <dgm:cxn modelId="{570C3135-5201-4743-B92E-1CD771A37EC7}" type="presParOf" srcId="{16EC292C-2A3F-415E-ACF5-3D9C68926EE9}" destId="{A0A1AFE1-C42F-420D-A1A8-52B73C17AE05}" srcOrd="0" destOrd="0" presId="urn:microsoft.com/office/officeart/2018/2/layout/IconLabelList"/>
    <dgm:cxn modelId="{6ABBA9BE-BFC1-495A-A3CD-3F3331DECDDD}" type="presParOf" srcId="{A0A1AFE1-C42F-420D-A1A8-52B73C17AE05}" destId="{8C3323FB-4594-4008-9BF4-9E46129B283C}" srcOrd="0" destOrd="0" presId="urn:microsoft.com/office/officeart/2018/2/layout/IconLabelList"/>
    <dgm:cxn modelId="{1E0584C9-BA2B-4903-A10F-3D921C847128}" type="presParOf" srcId="{A0A1AFE1-C42F-420D-A1A8-52B73C17AE05}" destId="{0CFCB6B2-FE54-4234-A31B-D3FEF6B45215}" srcOrd="1" destOrd="0" presId="urn:microsoft.com/office/officeart/2018/2/layout/IconLabelList"/>
    <dgm:cxn modelId="{834D9374-3969-4015-A075-DBAC5C6FCC4D}" type="presParOf" srcId="{A0A1AFE1-C42F-420D-A1A8-52B73C17AE05}" destId="{FAC48937-69F8-45F2-A894-2713D73BAFCD}" srcOrd="2" destOrd="0" presId="urn:microsoft.com/office/officeart/2018/2/layout/IconLabelList"/>
    <dgm:cxn modelId="{EE063D15-98B9-486E-BCA5-C8679573E01D}" type="presParOf" srcId="{16EC292C-2A3F-415E-ACF5-3D9C68926EE9}" destId="{AFE12594-4464-49CF-A356-A92CE4FEADB3}" srcOrd="1" destOrd="0" presId="urn:microsoft.com/office/officeart/2018/2/layout/IconLabelList"/>
    <dgm:cxn modelId="{B29AD30B-3B03-475A-917F-0F5B1210EC65}" type="presParOf" srcId="{16EC292C-2A3F-415E-ACF5-3D9C68926EE9}" destId="{FF3A1706-FBD3-4027-BD8C-1636F1EA2E4D}" srcOrd="2" destOrd="0" presId="urn:microsoft.com/office/officeart/2018/2/layout/IconLabelList"/>
    <dgm:cxn modelId="{FF523124-A914-4EF8-970F-1DB0CEFBD9B7}" type="presParOf" srcId="{FF3A1706-FBD3-4027-BD8C-1636F1EA2E4D}" destId="{DCE0CC03-7D15-4F39-88C8-F8B57B46E2EE}" srcOrd="0" destOrd="0" presId="urn:microsoft.com/office/officeart/2018/2/layout/IconLabelList"/>
    <dgm:cxn modelId="{92BCF800-2BE5-43C8-8B64-27BB68F24797}" type="presParOf" srcId="{FF3A1706-FBD3-4027-BD8C-1636F1EA2E4D}" destId="{E9BADCAE-8A17-4CB5-935D-3221E127999D}" srcOrd="1" destOrd="0" presId="urn:microsoft.com/office/officeart/2018/2/layout/IconLabelList"/>
    <dgm:cxn modelId="{20B1001C-2285-43DA-A094-7193A65133CC}" type="presParOf" srcId="{FF3A1706-FBD3-4027-BD8C-1636F1EA2E4D}" destId="{49FA753F-4213-4D2C-8995-2934412F7F09}" srcOrd="2" destOrd="0" presId="urn:microsoft.com/office/officeart/2018/2/layout/IconLabelList"/>
    <dgm:cxn modelId="{D2A91E7B-DF37-44D7-A284-105D20E21D50}" type="presParOf" srcId="{16EC292C-2A3F-415E-ACF5-3D9C68926EE9}" destId="{F7B0CB0D-933A-467D-B1ED-8EC3C52E3C19}" srcOrd="3" destOrd="0" presId="urn:microsoft.com/office/officeart/2018/2/layout/IconLabelList"/>
    <dgm:cxn modelId="{93B3C94E-0865-44A8-9E13-24864864AA2C}" type="presParOf" srcId="{16EC292C-2A3F-415E-ACF5-3D9C68926EE9}" destId="{A6A6EE3A-4BBD-41CA-8468-48EFF8A87A63}" srcOrd="4" destOrd="0" presId="urn:microsoft.com/office/officeart/2018/2/layout/IconLabelList"/>
    <dgm:cxn modelId="{F047C480-76B0-4337-BF0B-C36BFA749B79}" type="presParOf" srcId="{A6A6EE3A-4BBD-41CA-8468-48EFF8A87A63}" destId="{7D4DAED6-CE69-401F-A729-70AB5F8AC35E}" srcOrd="0" destOrd="0" presId="urn:microsoft.com/office/officeart/2018/2/layout/IconLabelList"/>
    <dgm:cxn modelId="{EA79B565-CF5A-49F1-92C1-7676DA4FD89B}" type="presParOf" srcId="{A6A6EE3A-4BBD-41CA-8468-48EFF8A87A63}" destId="{EBFFBCCE-33C6-4919-8BDE-970BB99249A1}" srcOrd="1" destOrd="0" presId="urn:microsoft.com/office/officeart/2018/2/layout/IconLabelList"/>
    <dgm:cxn modelId="{90176773-0E8B-4FFC-B0C2-893E3DA9FA90}" type="presParOf" srcId="{A6A6EE3A-4BBD-41CA-8468-48EFF8A87A63}" destId="{98686C14-CFB3-429B-A4AF-C3AF2BD65D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28A8DB-38FB-4DBE-AF24-20FDB7AA54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1B89DAB-3836-49C9-83E6-8656707D2131}">
      <dgm:prSet phldrT="[Text]" custT="1"/>
      <dgm:spPr>
        <a:solidFill>
          <a:schemeClr val="accent3"/>
        </a:solidFill>
      </dgm:spPr>
      <dgm:t>
        <a:bodyPr/>
        <a:lstStyle/>
        <a:p>
          <a:r>
            <a:rPr lang="en-US" sz="1800"/>
            <a:t>Administrator/CEO/President</a:t>
          </a:r>
        </a:p>
      </dgm:t>
    </dgm:pt>
    <dgm:pt modelId="{93F16558-6BD2-4F5D-907A-9B6F6150A393}" type="parTrans" cxnId="{934D4105-A3EA-42A2-82EB-7672545D16F9}">
      <dgm:prSet/>
      <dgm:spPr/>
      <dgm:t>
        <a:bodyPr/>
        <a:lstStyle/>
        <a:p>
          <a:endParaRPr lang="en-US"/>
        </a:p>
      </dgm:t>
    </dgm:pt>
    <dgm:pt modelId="{121FFD0F-8E3D-4211-8ADF-1ED5B868DCFC}" type="sibTrans" cxnId="{934D4105-A3EA-42A2-82EB-7672545D16F9}">
      <dgm:prSet/>
      <dgm:spPr/>
      <dgm:t>
        <a:bodyPr/>
        <a:lstStyle/>
        <a:p>
          <a:endParaRPr lang="en-US"/>
        </a:p>
      </dgm:t>
    </dgm:pt>
    <dgm:pt modelId="{1A5DCF3F-6B44-4777-9D3B-ED424729FF8C}" type="asst">
      <dgm:prSet phldrT="[Text]" custT="1"/>
      <dgm:spPr>
        <a:solidFill>
          <a:schemeClr val="accent3"/>
        </a:solidFill>
      </dgm:spPr>
      <dgm:t>
        <a:bodyPr/>
        <a:lstStyle/>
        <a:p>
          <a:r>
            <a:rPr lang="en-US" sz="1800"/>
            <a:t>Program Director</a:t>
          </a:r>
        </a:p>
      </dgm:t>
    </dgm:pt>
    <dgm:pt modelId="{BECF4ADA-933C-4A51-B4DA-6857B01E4A0F}" type="parTrans" cxnId="{56892357-B236-41E8-A8D1-32F00F8DD824}">
      <dgm:prSet/>
      <dgm:spPr/>
      <dgm:t>
        <a:bodyPr/>
        <a:lstStyle/>
        <a:p>
          <a:endParaRPr lang="en-US"/>
        </a:p>
      </dgm:t>
    </dgm:pt>
    <dgm:pt modelId="{2FA78A6C-046A-4500-A4A8-87AEE0065B7C}" type="sibTrans" cxnId="{56892357-B236-41E8-A8D1-32F00F8DD824}">
      <dgm:prSet/>
      <dgm:spPr/>
      <dgm:t>
        <a:bodyPr/>
        <a:lstStyle/>
        <a:p>
          <a:endParaRPr lang="en-US"/>
        </a:p>
      </dgm:t>
    </dgm:pt>
    <dgm:pt modelId="{B8F58B53-6324-4B90-86BC-547FBCBDE501}">
      <dgm:prSet phldrT="[Text]" custT="1"/>
      <dgm:spPr>
        <a:solidFill>
          <a:schemeClr val="accent3"/>
        </a:solidFill>
      </dgm:spPr>
      <dgm:t>
        <a:bodyPr/>
        <a:lstStyle/>
        <a:p>
          <a:r>
            <a:rPr lang="en-US" sz="1800"/>
            <a:t>Licensed Nurse</a:t>
          </a:r>
        </a:p>
      </dgm:t>
    </dgm:pt>
    <dgm:pt modelId="{9D4EA0EE-DF47-43CB-AB9D-A7E21001C23C}" type="parTrans" cxnId="{EDD03A42-4A52-4997-910C-6B0F7FE03AB8}">
      <dgm:prSet/>
      <dgm:spPr/>
      <dgm:t>
        <a:bodyPr/>
        <a:lstStyle/>
        <a:p>
          <a:endParaRPr lang="en-US"/>
        </a:p>
      </dgm:t>
    </dgm:pt>
    <dgm:pt modelId="{AC617282-B8B3-4B6B-825A-F08290B430F4}" type="sibTrans" cxnId="{EDD03A42-4A52-4997-910C-6B0F7FE03AB8}">
      <dgm:prSet/>
      <dgm:spPr/>
      <dgm:t>
        <a:bodyPr/>
        <a:lstStyle/>
        <a:p>
          <a:endParaRPr lang="en-US"/>
        </a:p>
      </dgm:t>
    </dgm:pt>
    <dgm:pt modelId="{3FA6E02F-FE00-408C-A118-555E17E0E7E5}">
      <dgm:prSet phldrT="[Text]" custT="1"/>
      <dgm:spPr>
        <a:solidFill>
          <a:schemeClr val="accent3"/>
        </a:solidFill>
      </dgm:spPr>
      <dgm:t>
        <a:bodyPr/>
        <a:lstStyle/>
        <a:p>
          <a:r>
            <a:rPr lang="en-US" sz="1800"/>
            <a:t>Activities Director</a:t>
          </a:r>
        </a:p>
      </dgm:t>
    </dgm:pt>
    <dgm:pt modelId="{572933A2-9411-4E84-9137-8D4D43AC3155}" type="parTrans" cxnId="{2B2E886C-5739-42D7-9491-2D9B49129E62}">
      <dgm:prSet/>
      <dgm:spPr/>
      <dgm:t>
        <a:bodyPr/>
        <a:lstStyle/>
        <a:p>
          <a:endParaRPr lang="en-US"/>
        </a:p>
      </dgm:t>
    </dgm:pt>
    <dgm:pt modelId="{3698DD5C-CAF8-4A7F-99AC-07FB6EED9E49}" type="sibTrans" cxnId="{2B2E886C-5739-42D7-9491-2D9B49129E62}">
      <dgm:prSet/>
      <dgm:spPr/>
      <dgm:t>
        <a:bodyPr/>
        <a:lstStyle/>
        <a:p>
          <a:endParaRPr lang="en-US"/>
        </a:p>
      </dgm:t>
    </dgm:pt>
    <dgm:pt modelId="{687FB44F-1A4B-4635-8533-227FB60C3B41}">
      <dgm:prSet phldrT="[Text]" custT="1"/>
      <dgm:spPr>
        <a:solidFill>
          <a:schemeClr val="accent3"/>
        </a:solidFill>
      </dgm:spPr>
      <dgm:t>
        <a:bodyPr/>
        <a:lstStyle/>
        <a:p>
          <a:r>
            <a:rPr lang="en-US" sz="1800"/>
            <a:t>Food Services Coordinator/ Food Server</a:t>
          </a:r>
        </a:p>
      </dgm:t>
    </dgm:pt>
    <dgm:pt modelId="{D669C481-9787-47BB-826C-41BC8BA84BCF}" type="parTrans" cxnId="{9B4B43FB-89BA-453D-BC6A-861AF1808635}">
      <dgm:prSet/>
      <dgm:spPr/>
      <dgm:t>
        <a:bodyPr/>
        <a:lstStyle/>
        <a:p>
          <a:endParaRPr lang="en-US"/>
        </a:p>
      </dgm:t>
    </dgm:pt>
    <dgm:pt modelId="{2EA158C4-F2E1-49A6-B288-BD96F686F7AB}" type="sibTrans" cxnId="{9B4B43FB-89BA-453D-BC6A-861AF1808635}">
      <dgm:prSet/>
      <dgm:spPr/>
      <dgm:t>
        <a:bodyPr/>
        <a:lstStyle/>
        <a:p>
          <a:endParaRPr lang="en-US"/>
        </a:p>
      </dgm:t>
    </dgm:pt>
    <dgm:pt modelId="{BA65568F-7403-4494-B72F-00EF9E16D2DC}">
      <dgm:prSet custT="1"/>
      <dgm:spPr>
        <a:solidFill>
          <a:schemeClr val="accent3"/>
        </a:solidFill>
      </dgm:spPr>
      <dgm:t>
        <a:bodyPr/>
        <a:lstStyle/>
        <a:p>
          <a:r>
            <a:rPr lang="en-US" sz="1800"/>
            <a:t>Program Assistant</a:t>
          </a:r>
        </a:p>
      </dgm:t>
    </dgm:pt>
    <dgm:pt modelId="{3710ABD1-33F9-4E61-BE3D-7DD2837057FD}" type="parTrans" cxnId="{627DE5DB-50E6-408D-9700-5C2D5D2AD830}">
      <dgm:prSet/>
      <dgm:spPr/>
      <dgm:t>
        <a:bodyPr/>
        <a:lstStyle/>
        <a:p>
          <a:endParaRPr lang="en-US"/>
        </a:p>
      </dgm:t>
    </dgm:pt>
    <dgm:pt modelId="{BD75ABDB-2DA7-4F35-B158-E7ED0C10E0A2}" type="sibTrans" cxnId="{627DE5DB-50E6-408D-9700-5C2D5D2AD830}">
      <dgm:prSet/>
      <dgm:spPr/>
      <dgm:t>
        <a:bodyPr/>
        <a:lstStyle/>
        <a:p>
          <a:endParaRPr lang="en-US"/>
        </a:p>
      </dgm:t>
    </dgm:pt>
    <dgm:pt modelId="{C5DED325-F28A-4A54-99E4-D1570F5908C0}">
      <dgm:prSet custT="1"/>
      <dgm:spPr>
        <a:solidFill>
          <a:schemeClr val="accent3"/>
        </a:solidFill>
      </dgm:spPr>
      <dgm:t>
        <a:bodyPr/>
        <a:lstStyle/>
        <a:p>
          <a:r>
            <a:rPr lang="en-US" sz="1800"/>
            <a:t>Driver</a:t>
          </a:r>
        </a:p>
      </dgm:t>
    </dgm:pt>
    <dgm:pt modelId="{8B455503-3B42-474D-98C1-7D0E40CACE5F}" type="parTrans" cxnId="{12101EEB-174E-45E9-9A58-D6C063F143D3}">
      <dgm:prSet/>
      <dgm:spPr/>
      <dgm:t>
        <a:bodyPr/>
        <a:lstStyle/>
        <a:p>
          <a:endParaRPr lang="en-US"/>
        </a:p>
      </dgm:t>
    </dgm:pt>
    <dgm:pt modelId="{B7D4289F-0247-4FBC-B55B-DD7EC9F91696}" type="sibTrans" cxnId="{12101EEB-174E-45E9-9A58-D6C063F143D3}">
      <dgm:prSet/>
      <dgm:spPr/>
      <dgm:t>
        <a:bodyPr/>
        <a:lstStyle/>
        <a:p>
          <a:endParaRPr lang="en-US"/>
        </a:p>
      </dgm:t>
    </dgm:pt>
    <dgm:pt modelId="{EBFD91C0-5803-46C2-AE23-D44A38566782}" type="pres">
      <dgm:prSet presAssocID="{2028A8DB-38FB-4DBE-AF24-20FDB7AA5408}" presName="hierChild1" presStyleCnt="0">
        <dgm:presLayoutVars>
          <dgm:orgChart val="1"/>
          <dgm:chPref val="1"/>
          <dgm:dir/>
          <dgm:animOne val="branch"/>
          <dgm:animLvl val="lvl"/>
          <dgm:resizeHandles/>
        </dgm:presLayoutVars>
      </dgm:prSet>
      <dgm:spPr/>
    </dgm:pt>
    <dgm:pt modelId="{7B429565-87A6-4344-A6B5-82D1CBE7C96A}" type="pres">
      <dgm:prSet presAssocID="{31B89DAB-3836-49C9-83E6-8656707D2131}" presName="hierRoot1" presStyleCnt="0">
        <dgm:presLayoutVars>
          <dgm:hierBranch val="init"/>
        </dgm:presLayoutVars>
      </dgm:prSet>
      <dgm:spPr/>
    </dgm:pt>
    <dgm:pt modelId="{25EF8892-1601-4AD2-AEC3-D5879B7698EA}" type="pres">
      <dgm:prSet presAssocID="{31B89DAB-3836-49C9-83E6-8656707D2131}" presName="rootComposite1" presStyleCnt="0"/>
      <dgm:spPr/>
    </dgm:pt>
    <dgm:pt modelId="{477B11F2-09D8-42A0-B8C9-B16C532A5814}" type="pres">
      <dgm:prSet presAssocID="{31B89DAB-3836-49C9-83E6-8656707D2131}" presName="rootText1" presStyleLbl="node0" presStyleIdx="0" presStyleCnt="1" custScaleX="173973" custScaleY="107111">
        <dgm:presLayoutVars>
          <dgm:chPref val="3"/>
        </dgm:presLayoutVars>
      </dgm:prSet>
      <dgm:spPr/>
    </dgm:pt>
    <dgm:pt modelId="{4218357B-446E-40A5-AF50-C13064481BA7}" type="pres">
      <dgm:prSet presAssocID="{31B89DAB-3836-49C9-83E6-8656707D2131}" presName="rootConnector1" presStyleLbl="node1" presStyleIdx="0" presStyleCnt="0"/>
      <dgm:spPr/>
    </dgm:pt>
    <dgm:pt modelId="{E0562CFC-0672-4369-A21E-2CEAE5719ED1}" type="pres">
      <dgm:prSet presAssocID="{31B89DAB-3836-49C9-83E6-8656707D2131}" presName="hierChild2" presStyleCnt="0"/>
      <dgm:spPr/>
    </dgm:pt>
    <dgm:pt modelId="{51EF6179-950F-4538-9183-F2B25C4EC671}" type="pres">
      <dgm:prSet presAssocID="{9D4EA0EE-DF47-43CB-AB9D-A7E21001C23C}" presName="Name37" presStyleLbl="parChTrans1D2" presStyleIdx="0" presStyleCnt="6"/>
      <dgm:spPr/>
    </dgm:pt>
    <dgm:pt modelId="{98301309-8375-4DB7-9004-6592E7E2306D}" type="pres">
      <dgm:prSet presAssocID="{B8F58B53-6324-4B90-86BC-547FBCBDE501}" presName="hierRoot2" presStyleCnt="0">
        <dgm:presLayoutVars>
          <dgm:hierBranch val="init"/>
        </dgm:presLayoutVars>
      </dgm:prSet>
      <dgm:spPr/>
    </dgm:pt>
    <dgm:pt modelId="{256AE8A3-6E3A-43A6-AFCE-89127478E2C3}" type="pres">
      <dgm:prSet presAssocID="{B8F58B53-6324-4B90-86BC-547FBCBDE501}" presName="rootComposite" presStyleCnt="0"/>
      <dgm:spPr/>
    </dgm:pt>
    <dgm:pt modelId="{07CAA76C-13D5-444F-A62B-51F3BB5C4917}" type="pres">
      <dgm:prSet presAssocID="{B8F58B53-6324-4B90-86BC-547FBCBDE501}" presName="rootText" presStyleLbl="node2" presStyleIdx="0" presStyleCnt="5">
        <dgm:presLayoutVars>
          <dgm:chPref val="3"/>
        </dgm:presLayoutVars>
      </dgm:prSet>
      <dgm:spPr/>
    </dgm:pt>
    <dgm:pt modelId="{DC300BEB-1436-41F0-949B-F2AFB9286509}" type="pres">
      <dgm:prSet presAssocID="{B8F58B53-6324-4B90-86BC-547FBCBDE501}" presName="rootConnector" presStyleLbl="node2" presStyleIdx="0" presStyleCnt="5"/>
      <dgm:spPr/>
    </dgm:pt>
    <dgm:pt modelId="{8359653B-7594-4710-A155-83FB5701F165}" type="pres">
      <dgm:prSet presAssocID="{B8F58B53-6324-4B90-86BC-547FBCBDE501}" presName="hierChild4" presStyleCnt="0"/>
      <dgm:spPr/>
    </dgm:pt>
    <dgm:pt modelId="{A3913328-43AB-426C-857B-ADEDC249CE25}" type="pres">
      <dgm:prSet presAssocID="{B8F58B53-6324-4B90-86BC-547FBCBDE501}" presName="hierChild5" presStyleCnt="0"/>
      <dgm:spPr/>
    </dgm:pt>
    <dgm:pt modelId="{C8FC17AC-06DE-423B-984F-14B239A9423A}" type="pres">
      <dgm:prSet presAssocID="{572933A2-9411-4E84-9137-8D4D43AC3155}" presName="Name37" presStyleLbl="parChTrans1D2" presStyleIdx="1" presStyleCnt="6"/>
      <dgm:spPr/>
    </dgm:pt>
    <dgm:pt modelId="{2733F070-13C0-4526-A031-F3E15A0B4A7A}" type="pres">
      <dgm:prSet presAssocID="{3FA6E02F-FE00-408C-A118-555E17E0E7E5}" presName="hierRoot2" presStyleCnt="0">
        <dgm:presLayoutVars>
          <dgm:hierBranch val="init"/>
        </dgm:presLayoutVars>
      </dgm:prSet>
      <dgm:spPr/>
    </dgm:pt>
    <dgm:pt modelId="{EAC11303-F132-4997-8E9A-32722DB721E0}" type="pres">
      <dgm:prSet presAssocID="{3FA6E02F-FE00-408C-A118-555E17E0E7E5}" presName="rootComposite" presStyleCnt="0"/>
      <dgm:spPr/>
    </dgm:pt>
    <dgm:pt modelId="{1921776C-41EF-472D-9131-90E27EBA45A4}" type="pres">
      <dgm:prSet presAssocID="{3FA6E02F-FE00-408C-A118-555E17E0E7E5}" presName="rootText" presStyleLbl="node2" presStyleIdx="1" presStyleCnt="5">
        <dgm:presLayoutVars>
          <dgm:chPref val="3"/>
        </dgm:presLayoutVars>
      </dgm:prSet>
      <dgm:spPr/>
    </dgm:pt>
    <dgm:pt modelId="{8047EE38-08CD-4DDB-915D-A1415459CDC7}" type="pres">
      <dgm:prSet presAssocID="{3FA6E02F-FE00-408C-A118-555E17E0E7E5}" presName="rootConnector" presStyleLbl="node2" presStyleIdx="1" presStyleCnt="5"/>
      <dgm:spPr/>
    </dgm:pt>
    <dgm:pt modelId="{66F2CAFB-D42F-4391-A994-C7003E6B5FF8}" type="pres">
      <dgm:prSet presAssocID="{3FA6E02F-FE00-408C-A118-555E17E0E7E5}" presName="hierChild4" presStyleCnt="0"/>
      <dgm:spPr/>
    </dgm:pt>
    <dgm:pt modelId="{A28CC488-54FE-4204-9BBE-9A5C68DF1B7E}" type="pres">
      <dgm:prSet presAssocID="{3FA6E02F-FE00-408C-A118-555E17E0E7E5}" presName="hierChild5" presStyleCnt="0"/>
      <dgm:spPr/>
    </dgm:pt>
    <dgm:pt modelId="{40BD37D0-4A08-4661-8A02-8ADCF2ABF3D9}" type="pres">
      <dgm:prSet presAssocID="{D669C481-9787-47BB-826C-41BC8BA84BCF}" presName="Name37" presStyleLbl="parChTrans1D2" presStyleIdx="2" presStyleCnt="6"/>
      <dgm:spPr/>
    </dgm:pt>
    <dgm:pt modelId="{C733633F-4EAE-4ADD-BEF7-9381A6DEAAE5}" type="pres">
      <dgm:prSet presAssocID="{687FB44F-1A4B-4635-8533-227FB60C3B41}" presName="hierRoot2" presStyleCnt="0">
        <dgm:presLayoutVars>
          <dgm:hierBranch val="init"/>
        </dgm:presLayoutVars>
      </dgm:prSet>
      <dgm:spPr/>
    </dgm:pt>
    <dgm:pt modelId="{B095E93A-E0CD-4F76-A18C-9A77E7B5F277}" type="pres">
      <dgm:prSet presAssocID="{687FB44F-1A4B-4635-8533-227FB60C3B41}" presName="rootComposite" presStyleCnt="0"/>
      <dgm:spPr/>
    </dgm:pt>
    <dgm:pt modelId="{456A6E58-8EB7-4976-B881-2AEAF4B8366B}" type="pres">
      <dgm:prSet presAssocID="{687FB44F-1A4B-4635-8533-227FB60C3B41}" presName="rootText" presStyleLbl="node2" presStyleIdx="2" presStyleCnt="5">
        <dgm:presLayoutVars>
          <dgm:chPref val="3"/>
        </dgm:presLayoutVars>
      </dgm:prSet>
      <dgm:spPr/>
    </dgm:pt>
    <dgm:pt modelId="{60036519-5749-44FA-A781-49AFD4DACEAD}" type="pres">
      <dgm:prSet presAssocID="{687FB44F-1A4B-4635-8533-227FB60C3B41}" presName="rootConnector" presStyleLbl="node2" presStyleIdx="2" presStyleCnt="5"/>
      <dgm:spPr/>
    </dgm:pt>
    <dgm:pt modelId="{81A0FF48-857D-4812-A7A7-DC59E465B5B8}" type="pres">
      <dgm:prSet presAssocID="{687FB44F-1A4B-4635-8533-227FB60C3B41}" presName="hierChild4" presStyleCnt="0"/>
      <dgm:spPr/>
    </dgm:pt>
    <dgm:pt modelId="{7F349A49-F118-413E-BEB4-2D9A2D595DBB}" type="pres">
      <dgm:prSet presAssocID="{687FB44F-1A4B-4635-8533-227FB60C3B41}" presName="hierChild5" presStyleCnt="0"/>
      <dgm:spPr/>
    </dgm:pt>
    <dgm:pt modelId="{572F8BBB-E899-45FA-9B1E-55D7F6BE63A2}" type="pres">
      <dgm:prSet presAssocID="{3710ABD1-33F9-4E61-BE3D-7DD2837057FD}" presName="Name37" presStyleLbl="parChTrans1D2" presStyleIdx="3" presStyleCnt="6"/>
      <dgm:spPr/>
    </dgm:pt>
    <dgm:pt modelId="{C95557CC-1930-4FF8-9B4B-4654B2F4C264}" type="pres">
      <dgm:prSet presAssocID="{BA65568F-7403-4494-B72F-00EF9E16D2DC}" presName="hierRoot2" presStyleCnt="0">
        <dgm:presLayoutVars>
          <dgm:hierBranch val="init"/>
        </dgm:presLayoutVars>
      </dgm:prSet>
      <dgm:spPr/>
    </dgm:pt>
    <dgm:pt modelId="{067E305D-FB1B-498B-AFBB-5D1DD87CD8E5}" type="pres">
      <dgm:prSet presAssocID="{BA65568F-7403-4494-B72F-00EF9E16D2DC}" presName="rootComposite" presStyleCnt="0"/>
      <dgm:spPr/>
    </dgm:pt>
    <dgm:pt modelId="{2C048929-6642-41F2-B760-9B92CBA46B68}" type="pres">
      <dgm:prSet presAssocID="{BA65568F-7403-4494-B72F-00EF9E16D2DC}" presName="rootText" presStyleLbl="node2" presStyleIdx="3" presStyleCnt="5">
        <dgm:presLayoutVars>
          <dgm:chPref val="3"/>
        </dgm:presLayoutVars>
      </dgm:prSet>
      <dgm:spPr/>
    </dgm:pt>
    <dgm:pt modelId="{4E351D68-5AEA-4D66-88B3-C9183F5B9294}" type="pres">
      <dgm:prSet presAssocID="{BA65568F-7403-4494-B72F-00EF9E16D2DC}" presName="rootConnector" presStyleLbl="node2" presStyleIdx="3" presStyleCnt="5"/>
      <dgm:spPr/>
    </dgm:pt>
    <dgm:pt modelId="{E046889E-91AF-4C3A-8DC3-07D6B4D04B44}" type="pres">
      <dgm:prSet presAssocID="{BA65568F-7403-4494-B72F-00EF9E16D2DC}" presName="hierChild4" presStyleCnt="0"/>
      <dgm:spPr/>
    </dgm:pt>
    <dgm:pt modelId="{2B2AD7A7-350D-47C3-940B-90E362E5126D}" type="pres">
      <dgm:prSet presAssocID="{BA65568F-7403-4494-B72F-00EF9E16D2DC}" presName="hierChild5" presStyleCnt="0"/>
      <dgm:spPr/>
    </dgm:pt>
    <dgm:pt modelId="{916C0221-60E9-42CD-85C9-9055BF5B85FF}" type="pres">
      <dgm:prSet presAssocID="{8B455503-3B42-474D-98C1-7D0E40CACE5F}" presName="Name37" presStyleLbl="parChTrans1D2" presStyleIdx="4" presStyleCnt="6"/>
      <dgm:spPr/>
    </dgm:pt>
    <dgm:pt modelId="{12382ABD-6070-410A-B70B-A5C6BC835961}" type="pres">
      <dgm:prSet presAssocID="{C5DED325-F28A-4A54-99E4-D1570F5908C0}" presName="hierRoot2" presStyleCnt="0">
        <dgm:presLayoutVars>
          <dgm:hierBranch val="init"/>
        </dgm:presLayoutVars>
      </dgm:prSet>
      <dgm:spPr/>
    </dgm:pt>
    <dgm:pt modelId="{683A4DC1-6EEC-43F1-8A99-197FACC1EA83}" type="pres">
      <dgm:prSet presAssocID="{C5DED325-F28A-4A54-99E4-D1570F5908C0}" presName="rootComposite" presStyleCnt="0"/>
      <dgm:spPr/>
    </dgm:pt>
    <dgm:pt modelId="{FD4FD7BB-B994-4B0A-9591-3E9ACD76CCF6}" type="pres">
      <dgm:prSet presAssocID="{C5DED325-F28A-4A54-99E4-D1570F5908C0}" presName="rootText" presStyleLbl="node2" presStyleIdx="4" presStyleCnt="5">
        <dgm:presLayoutVars>
          <dgm:chPref val="3"/>
        </dgm:presLayoutVars>
      </dgm:prSet>
      <dgm:spPr/>
    </dgm:pt>
    <dgm:pt modelId="{7F447230-6ADF-4263-B722-B1C6F58D39FB}" type="pres">
      <dgm:prSet presAssocID="{C5DED325-F28A-4A54-99E4-D1570F5908C0}" presName="rootConnector" presStyleLbl="node2" presStyleIdx="4" presStyleCnt="5"/>
      <dgm:spPr/>
    </dgm:pt>
    <dgm:pt modelId="{E88045DD-DCC2-45F8-A69D-93AF495FA720}" type="pres">
      <dgm:prSet presAssocID="{C5DED325-F28A-4A54-99E4-D1570F5908C0}" presName="hierChild4" presStyleCnt="0"/>
      <dgm:spPr/>
    </dgm:pt>
    <dgm:pt modelId="{A212B560-7DF8-4A73-8B33-FD007338F882}" type="pres">
      <dgm:prSet presAssocID="{C5DED325-F28A-4A54-99E4-D1570F5908C0}" presName="hierChild5" presStyleCnt="0"/>
      <dgm:spPr/>
    </dgm:pt>
    <dgm:pt modelId="{1FB63EEA-ED6A-484F-AF26-D29E1499F96C}" type="pres">
      <dgm:prSet presAssocID="{31B89DAB-3836-49C9-83E6-8656707D2131}" presName="hierChild3" presStyleCnt="0"/>
      <dgm:spPr/>
    </dgm:pt>
    <dgm:pt modelId="{F02C47F5-63D7-42B7-BAA2-D7349715C57E}" type="pres">
      <dgm:prSet presAssocID="{BECF4ADA-933C-4A51-B4DA-6857B01E4A0F}" presName="Name111" presStyleLbl="parChTrans1D2" presStyleIdx="5" presStyleCnt="6"/>
      <dgm:spPr/>
    </dgm:pt>
    <dgm:pt modelId="{A660862A-38FB-4F32-B6FB-E55485DF8CF8}" type="pres">
      <dgm:prSet presAssocID="{1A5DCF3F-6B44-4777-9D3B-ED424729FF8C}" presName="hierRoot3" presStyleCnt="0">
        <dgm:presLayoutVars>
          <dgm:hierBranch val="init"/>
        </dgm:presLayoutVars>
      </dgm:prSet>
      <dgm:spPr/>
    </dgm:pt>
    <dgm:pt modelId="{E987598E-792C-4F7D-8BE8-0F98EE1E92D4}" type="pres">
      <dgm:prSet presAssocID="{1A5DCF3F-6B44-4777-9D3B-ED424729FF8C}" presName="rootComposite3" presStyleCnt="0"/>
      <dgm:spPr/>
    </dgm:pt>
    <dgm:pt modelId="{E02DC2AC-8902-4174-ADF7-49CE5D395A10}" type="pres">
      <dgm:prSet presAssocID="{1A5DCF3F-6B44-4777-9D3B-ED424729FF8C}" presName="rootText3" presStyleLbl="asst1" presStyleIdx="0" presStyleCnt="1">
        <dgm:presLayoutVars>
          <dgm:chPref val="3"/>
        </dgm:presLayoutVars>
      </dgm:prSet>
      <dgm:spPr/>
    </dgm:pt>
    <dgm:pt modelId="{0B293BBC-23E1-4FEC-B6CE-CF87A939D1E2}" type="pres">
      <dgm:prSet presAssocID="{1A5DCF3F-6B44-4777-9D3B-ED424729FF8C}" presName="rootConnector3" presStyleLbl="asst1" presStyleIdx="0" presStyleCnt="1"/>
      <dgm:spPr/>
    </dgm:pt>
    <dgm:pt modelId="{D35696A0-78AC-47DE-88A8-DBEE96F210F6}" type="pres">
      <dgm:prSet presAssocID="{1A5DCF3F-6B44-4777-9D3B-ED424729FF8C}" presName="hierChild6" presStyleCnt="0"/>
      <dgm:spPr/>
    </dgm:pt>
    <dgm:pt modelId="{ACBF076B-8B98-47EB-ABD8-A2A68CF2ECDA}" type="pres">
      <dgm:prSet presAssocID="{1A5DCF3F-6B44-4777-9D3B-ED424729FF8C}" presName="hierChild7" presStyleCnt="0"/>
      <dgm:spPr/>
    </dgm:pt>
  </dgm:ptLst>
  <dgm:cxnLst>
    <dgm:cxn modelId="{934D4105-A3EA-42A2-82EB-7672545D16F9}" srcId="{2028A8DB-38FB-4DBE-AF24-20FDB7AA5408}" destId="{31B89DAB-3836-49C9-83E6-8656707D2131}" srcOrd="0" destOrd="0" parTransId="{93F16558-6BD2-4F5D-907A-9B6F6150A393}" sibTransId="{121FFD0F-8E3D-4211-8ADF-1ED5B868DCFC}"/>
    <dgm:cxn modelId="{7DA9662D-7DA9-4B16-8C26-5B778296071C}" type="presOf" srcId="{687FB44F-1A4B-4635-8533-227FB60C3B41}" destId="{60036519-5749-44FA-A781-49AFD4DACEAD}" srcOrd="1" destOrd="0" presId="urn:microsoft.com/office/officeart/2005/8/layout/orgChart1"/>
    <dgm:cxn modelId="{A4825C2F-8203-47E2-83BB-4C5CEABB9213}" type="presOf" srcId="{1A5DCF3F-6B44-4777-9D3B-ED424729FF8C}" destId="{0B293BBC-23E1-4FEC-B6CE-CF87A939D1E2}" srcOrd="1" destOrd="0" presId="urn:microsoft.com/office/officeart/2005/8/layout/orgChart1"/>
    <dgm:cxn modelId="{C7AD6A3A-95CB-45D1-879A-6FCA5A7054B5}" type="presOf" srcId="{3FA6E02F-FE00-408C-A118-555E17E0E7E5}" destId="{1921776C-41EF-472D-9131-90E27EBA45A4}" srcOrd="0" destOrd="0" presId="urn:microsoft.com/office/officeart/2005/8/layout/orgChart1"/>
    <dgm:cxn modelId="{AE01CD3C-8949-4DC3-8813-90BF7DCF2568}" type="presOf" srcId="{8B455503-3B42-474D-98C1-7D0E40CACE5F}" destId="{916C0221-60E9-42CD-85C9-9055BF5B85FF}" srcOrd="0" destOrd="0" presId="urn:microsoft.com/office/officeart/2005/8/layout/orgChart1"/>
    <dgm:cxn modelId="{B573E25E-F8B9-4AC2-BD58-319C1EB3306D}" type="presOf" srcId="{687FB44F-1A4B-4635-8533-227FB60C3B41}" destId="{456A6E58-8EB7-4976-B881-2AEAF4B8366B}" srcOrd="0" destOrd="0" presId="urn:microsoft.com/office/officeart/2005/8/layout/orgChart1"/>
    <dgm:cxn modelId="{63422160-B9DE-457C-8AE9-A3C63350CC59}" type="presOf" srcId="{31B89DAB-3836-49C9-83E6-8656707D2131}" destId="{477B11F2-09D8-42A0-B8C9-B16C532A5814}" srcOrd="0" destOrd="0" presId="urn:microsoft.com/office/officeart/2005/8/layout/orgChart1"/>
    <dgm:cxn modelId="{EDD03A42-4A52-4997-910C-6B0F7FE03AB8}" srcId="{31B89DAB-3836-49C9-83E6-8656707D2131}" destId="{B8F58B53-6324-4B90-86BC-547FBCBDE501}" srcOrd="1" destOrd="0" parTransId="{9D4EA0EE-DF47-43CB-AB9D-A7E21001C23C}" sibTransId="{AC617282-B8B3-4B6B-825A-F08290B430F4}"/>
    <dgm:cxn modelId="{71059B48-516D-4309-A489-85C1DFF67502}" type="presOf" srcId="{C5DED325-F28A-4A54-99E4-D1570F5908C0}" destId="{FD4FD7BB-B994-4B0A-9591-3E9ACD76CCF6}" srcOrd="0" destOrd="0" presId="urn:microsoft.com/office/officeart/2005/8/layout/orgChart1"/>
    <dgm:cxn modelId="{2B2E886C-5739-42D7-9491-2D9B49129E62}" srcId="{31B89DAB-3836-49C9-83E6-8656707D2131}" destId="{3FA6E02F-FE00-408C-A118-555E17E0E7E5}" srcOrd="2" destOrd="0" parTransId="{572933A2-9411-4E84-9137-8D4D43AC3155}" sibTransId="{3698DD5C-CAF8-4A7F-99AC-07FB6EED9E49}"/>
    <dgm:cxn modelId="{6BE2FB4D-3FC0-4E5A-A4B2-2C0E571B37DC}" type="presOf" srcId="{1A5DCF3F-6B44-4777-9D3B-ED424729FF8C}" destId="{E02DC2AC-8902-4174-ADF7-49CE5D395A10}" srcOrd="0" destOrd="0" presId="urn:microsoft.com/office/officeart/2005/8/layout/orgChart1"/>
    <dgm:cxn modelId="{CBB82F6E-4BC6-4381-A9A7-4202F4CC5F84}" type="presOf" srcId="{31B89DAB-3836-49C9-83E6-8656707D2131}" destId="{4218357B-446E-40A5-AF50-C13064481BA7}" srcOrd="1" destOrd="0" presId="urn:microsoft.com/office/officeart/2005/8/layout/orgChart1"/>
    <dgm:cxn modelId="{D52DB070-E633-4AB3-8EBA-F83165663087}" type="presOf" srcId="{3710ABD1-33F9-4E61-BE3D-7DD2837057FD}" destId="{572F8BBB-E899-45FA-9B1E-55D7F6BE63A2}" srcOrd="0" destOrd="0" presId="urn:microsoft.com/office/officeart/2005/8/layout/orgChart1"/>
    <dgm:cxn modelId="{56892357-B236-41E8-A8D1-32F00F8DD824}" srcId="{31B89DAB-3836-49C9-83E6-8656707D2131}" destId="{1A5DCF3F-6B44-4777-9D3B-ED424729FF8C}" srcOrd="0" destOrd="0" parTransId="{BECF4ADA-933C-4A51-B4DA-6857B01E4A0F}" sibTransId="{2FA78A6C-046A-4500-A4A8-87AEE0065B7C}"/>
    <dgm:cxn modelId="{53EACE83-CF81-4A97-A448-6B9F99C756A1}" type="presOf" srcId="{B8F58B53-6324-4B90-86BC-547FBCBDE501}" destId="{07CAA76C-13D5-444F-A62B-51F3BB5C4917}" srcOrd="0" destOrd="0" presId="urn:microsoft.com/office/officeart/2005/8/layout/orgChart1"/>
    <dgm:cxn modelId="{FC64C296-0CA0-4E99-95EC-D5629B426A1D}" type="presOf" srcId="{BA65568F-7403-4494-B72F-00EF9E16D2DC}" destId="{4E351D68-5AEA-4D66-88B3-C9183F5B9294}" srcOrd="1" destOrd="0" presId="urn:microsoft.com/office/officeart/2005/8/layout/orgChart1"/>
    <dgm:cxn modelId="{524EC3A4-7DD9-472C-A4DB-AC195CB50CDB}" type="presOf" srcId="{572933A2-9411-4E84-9137-8D4D43AC3155}" destId="{C8FC17AC-06DE-423B-984F-14B239A9423A}" srcOrd="0" destOrd="0" presId="urn:microsoft.com/office/officeart/2005/8/layout/orgChart1"/>
    <dgm:cxn modelId="{8AFC32A7-6C99-4631-8B81-328DA778EAC1}" type="presOf" srcId="{D669C481-9787-47BB-826C-41BC8BA84BCF}" destId="{40BD37D0-4A08-4661-8A02-8ADCF2ABF3D9}" srcOrd="0" destOrd="0" presId="urn:microsoft.com/office/officeart/2005/8/layout/orgChart1"/>
    <dgm:cxn modelId="{D4C8DDCA-93EB-493A-9B8A-EEC72A6C3300}" type="presOf" srcId="{BECF4ADA-933C-4A51-B4DA-6857B01E4A0F}" destId="{F02C47F5-63D7-42B7-BAA2-D7349715C57E}" srcOrd="0" destOrd="0" presId="urn:microsoft.com/office/officeart/2005/8/layout/orgChart1"/>
    <dgm:cxn modelId="{D9608FCF-B9EC-44BA-8D14-9E38113A6790}" type="presOf" srcId="{C5DED325-F28A-4A54-99E4-D1570F5908C0}" destId="{7F447230-6ADF-4263-B722-B1C6F58D39FB}" srcOrd="1" destOrd="0" presId="urn:microsoft.com/office/officeart/2005/8/layout/orgChart1"/>
    <dgm:cxn modelId="{82C38BD2-E2EC-4FC6-9228-3E5243C97245}" type="presOf" srcId="{9D4EA0EE-DF47-43CB-AB9D-A7E21001C23C}" destId="{51EF6179-950F-4538-9183-F2B25C4EC671}" srcOrd="0" destOrd="0" presId="urn:microsoft.com/office/officeart/2005/8/layout/orgChart1"/>
    <dgm:cxn modelId="{2449E8D9-CCC6-4FD7-B9E6-251A1BC28945}" type="presOf" srcId="{3FA6E02F-FE00-408C-A118-555E17E0E7E5}" destId="{8047EE38-08CD-4DDB-915D-A1415459CDC7}" srcOrd="1" destOrd="0" presId="urn:microsoft.com/office/officeart/2005/8/layout/orgChart1"/>
    <dgm:cxn modelId="{627DE5DB-50E6-408D-9700-5C2D5D2AD830}" srcId="{31B89DAB-3836-49C9-83E6-8656707D2131}" destId="{BA65568F-7403-4494-B72F-00EF9E16D2DC}" srcOrd="4" destOrd="0" parTransId="{3710ABD1-33F9-4E61-BE3D-7DD2837057FD}" sibTransId="{BD75ABDB-2DA7-4F35-B158-E7ED0C10E0A2}"/>
    <dgm:cxn modelId="{3C904EDF-BF7A-4365-ADD6-9A88CECE6455}" type="presOf" srcId="{BA65568F-7403-4494-B72F-00EF9E16D2DC}" destId="{2C048929-6642-41F2-B760-9B92CBA46B68}" srcOrd="0" destOrd="0" presId="urn:microsoft.com/office/officeart/2005/8/layout/orgChart1"/>
    <dgm:cxn modelId="{40CD80EA-8862-46EB-95E3-30713978000B}" type="presOf" srcId="{2028A8DB-38FB-4DBE-AF24-20FDB7AA5408}" destId="{EBFD91C0-5803-46C2-AE23-D44A38566782}" srcOrd="0" destOrd="0" presId="urn:microsoft.com/office/officeart/2005/8/layout/orgChart1"/>
    <dgm:cxn modelId="{12101EEB-174E-45E9-9A58-D6C063F143D3}" srcId="{31B89DAB-3836-49C9-83E6-8656707D2131}" destId="{C5DED325-F28A-4A54-99E4-D1570F5908C0}" srcOrd="5" destOrd="0" parTransId="{8B455503-3B42-474D-98C1-7D0E40CACE5F}" sibTransId="{B7D4289F-0247-4FBC-B55B-DD7EC9F91696}"/>
    <dgm:cxn modelId="{1E7B14FB-A846-404B-94B6-C84E2F691A83}" type="presOf" srcId="{B8F58B53-6324-4B90-86BC-547FBCBDE501}" destId="{DC300BEB-1436-41F0-949B-F2AFB9286509}" srcOrd="1" destOrd="0" presId="urn:microsoft.com/office/officeart/2005/8/layout/orgChart1"/>
    <dgm:cxn modelId="{9B4B43FB-89BA-453D-BC6A-861AF1808635}" srcId="{31B89DAB-3836-49C9-83E6-8656707D2131}" destId="{687FB44F-1A4B-4635-8533-227FB60C3B41}" srcOrd="3" destOrd="0" parTransId="{D669C481-9787-47BB-826C-41BC8BA84BCF}" sibTransId="{2EA158C4-F2E1-49A6-B288-BD96F686F7AB}"/>
    <dgm:cxn modelId="{A1668E6F-B460-4409-9C49-FD5BF542A649}" type="presParOf" srcId="{EBFD91C0-5803-46C2-AE23-D44A38566782}" destId="{7B429565-87A6-4344-A6B5-82D1CBE7C96A}" srcOrd="0" destOrd="0" presId="urn:microsoft.com/office/officeart/2005/8/layout/orgChart1"/>
    <dgm:cxn modelId="{7B235445-5595-41D5-9BB6-EC0AC68BA9C1}" type="presParOf" srcId="{7B429565-87A6-4344-A6B5-82D1CBE7C96A}" destId="{25EF8892-1601-4AD2-AEC3-D5879B7698EA}" srcOrd="0" destOrd="0" presId="urn:microsoft.com/office/officeart/2005/8/layout/orgChart1"/>
    <dgm:cxn modelId="{A27B9035-C686-443C-9033-41A959B47126}" type="presParOf" srcId="{25EF8892-1601-4AD2-AEC3-D5879B7698EA}" destId="{477B11F2-09D8-42A0-B8C9-B16C532A5814}" srcOrd="0" destOrd="0" presId="urn:microsoft.com/office/officeart/2005/8/layout/orgChart1"/>
    <dgm:cxn modelId="{B3486441-4547-4F2B-A12A-46FF47DA3F21}" type="presParOf" srcId="{25EF8892-1601-4AD2-AEC3-D5879B7698EA}" destId="{4218357B-446E-40A5-AF50-C13064481BA7}" srcOrd="1" destOrd="0" presId="urn:microsoft.com/office/officeart/2005/8/layout/orgChart1"/>
    <dgm:cxn modelId="{4181A63E-1673-4DFC-8424-7E9D9AADABE3}" type="presParOf" srcId="{7B429565-87A6-4344-A6B5-82D1CBE7C96A}" destId="{E0562CFC-0672-4369-A21E-2CEAE5719ED1}" srcOrd="1" destOrd="0" presId="urn:microsoft.com/office/officeart/2005/8/layout/orgChart1"/>
    <dgm:cxn modelId="{EED6549A-C289-4B58-8EF0-30DA4ED92DDF}" type="presParOf" srcId="{E0562CFC-0672-4369-A21E-2CEAE5719ED1}" destId="{51EF6179-950F-4538-9183-F2B25C4EC671}" srcOrd="0" destOrd="0" presId="urn:microsoft.com/office/officeart/2005/8/layout/orgChart1"/>
    <dgm:cxn modelId="{5A3A775A-A28E-4906-9346-9135AA4AA015}" type="presParOf" srcId="{E0562CFC-0672-4369-A21E-2CEAE5719ED1}" destId="{98301309-8375-4DB7-9004-6592E7E2306D}" srcOrd="1" destOrd="0" presId="urn:microsoft.com/office/officeart/2005/8/layout/orgChart1"/>
    <dgm:cxn modelId="{87CBD983-692F-4CA3-9834-E2505350CADD}" type="presParOf" srcId="{98301309-8375-4DB7-9004-6592E7E2306D}" destId="{256AE8A3-6E3A-43A6-AFCE-89127478E2C3}" srcOrd="0" destOrd="0" presId="urn:microsoft.com/office/officeart/2005/8/layout/orgChart1"/>
    <dgm:cxn modelId="{C48BE330-809C-4DA3-BD20-CBF8A4E281BD}" type="presParOf" srcId="{256AE8A3-6E3A-43A6-AFCE-89127478E2C3}" destId="{07CAA76C-13D5-444F-A62B-51F3BB5C4917}" srcOrd="0" destOrd="0" presId="urn:microsoft.com/office/officeart/2005/8/layout/orgChart1"/>
    <dgm:cxn modelId="{98663334-7A64-41AF-B173-AF4525CDF545}" type="presParOf" srcId="{256AE8A3-6E3A-43A6-AFCE-89127478E2C3}" destId="{DC300BEB-1436-41F0-949B-F2AFB9286509}" srcOrd="1" destOrd="0" presId="urn:microsoft.com/office/officeart/2005/8/layout/orgChart1"/>
    <dgm:cxn modelId="{FDADEB46-3904-4FD1-9817-BB2C2A792FC8}" type="presParOf" srcId="{98301309-8375-4DB7-9004-6592E7E2306D}" destId="{8359653B-7594-4710-A155-83FB5701F165}" srcOrd="1" destOrd="0" presId="urn:microsoft.com/office/officeart/2005/8/layout/orgChart1"/>
    <dgm:cxn modelId="{563C72FB-701C-454F-9F02-B4B1FA45E19D}" type="presParOf" srcId="{98301309-8375-4DB7-9004-6592E7E2306D}" destId="{A3913328-43AB-426C-857B-ADEDC249CE25}" srcOrd="2" destOrd="0" presId="urn:microsoft.com/office/officeart/2005/8/layout/orgChart1"/>
    <dgm:cxn modelId="{68B96B04-38EF-403A-ACAC-9A701B930E89}" type="presParOf" srcId="{E0562CFC-0672-4369-A21E-2CEAE5719ED1}" destId="{C8FC17AC-06DE-423B-984F-14B239A9423A}" srcOrd="2" destOrd="0" presId="urn:microsoft.com/office/officeart/2005/8/layout/orgChart1"/>
    <dgm:cxn modelId="{924589F9-8CFC-4978-9D69-B266CC8435F6}" type="presParOf" srcId="{E0562CFC-0672-4369-A21E-2CEAE5719ED1}" destId="{2733F070-13C0-4526-A031-F3E15A0B4A7A}" srcOrd="3" destOrd="0" presId="urn:microsoft.com/office/officeart/2005/8/layout/orgChart1"/>
    <dgm:cxn modelId="{1D4048A8-9F6C-4D11-ABDC-A0115F7D9315}" type="presParOf" srcId="{2733F070-13C0-4526-A031-F3E15A0B4A7A}" destId="{EAC11303-F132-4997-8E9A-32722DB721E0}" srcOrd="0" destOrd="0" presId="urn:microsoft.com/office/officeart/2005/8/layout/orgChart1"/>
    <dgm:cxn modelId="{60DC05A9-EAAA-44F9-83FB-BFDD779A01FB}" type="presParOf" srcId="{EAC11303-F132-4997-8E9A-32722DB721E0}" destId="{1921776C-41EF-472D-9131-90E27EBA45A4}" srcOrd="0" destOrd="0" presId="urn:microsoft.com/office/officeart/2005/8/layout/orgChart1"/>
    <dgm:cxn modelId="{9095110C-12E3-4600-8C49-8BC88F34C3AA}" type="presParOf" srcId="{EAC11303-F132-4997-8E9A-32722DB721E0}" destId="{8047EE38-08CD-4DDB-915D-A1415459CDC7}" srcOrd="1" destOrd="0" presId="urn:microsoft.com/office/officeart/2005/8/layout/orgChart1"/>
    <dgm:cxn modelId="{C6E94087-F26F-4521-99D9-7699A5680D5B}" type="presParOf" srcId="{2733F070-13C0-4526-A031-F3E15A0B4A7A}" destId="{66F2CAFB-D42F-4391-A994-C7003E6B5FF8}" srcOrd="1" destOrd="0" presId="urn:microsoft.com/office/officeart/2005/8/layout/orgChart1"/>
    <dgm:cxn modelId="{A911DD78-D1B7-4F3E-91B3-C11B2B8E7104}" type="presParOf" srcId="{2733F070-13C0-4526-A031-F3E15A0B4A7A}" destId="{A28CC488-54FE-4204-9BBE-9A5C68DF1B7E}" srcOrd="2" destOrd="0" presId="urn:microsoft.com/office/officeart/2005/8/layout/orgChart1"/>
    <dgm:cxn modelId="{10A83D5D-9F7A-4042-937D-A408A2B69F4B}" type="presParOf" srcId="{E0562CFC-0672-4369-A21E-2CEAE5719ED1}" destId="{40BD37D0-4A08-4661-8A02-8ADCF2ABF3D9}" srcOrd="4" destOrd="0" presId="urn:microsoft.com/office/officeart/2005/8/layout/orgChart1"/>
    <dgm:cxn modelId="{3A8D087D-649A-4D53-A3B0-D18114165867}" type="presParOf" srcId="{E0562CFC-0672-4369-A21E-2CEAE5719ED1}" destId="{C733633F-4EAE-4ADD-BEF7-9381A6DEAAE5}" srcOrd="5" destOrd="0" presId="urn:microsoft.com/office/officeart/2005/8/layout/orgChart1"/>
    <dgm:cxn modelId="{34302E18-9F9A-4049-B4A2-E135B87C4D9E}" type="presParOf" srcId="{C733633F-4EAE-4ADD-BEF7-9381A6DEAAE5}" destId="{B095E93A-E0CD-4F76-A18C-9A77E7B5F277}" srcOrd="0" destOrd="0" presId="urn:microsoft.com/office/officeart/2005/8/layout/orgChart1"/>
    <dgm:cxn modelId="{9622E009-6D71-46CE-9D44-E437834A5655}" type="presParOf" srcId="{B095E93A-E0CD-4F76-A18C-9A77E7B5F277}" destId="{456A6E58-8EB7-4976-B881-2AEAF4B8366B}" srcOrd="0" destOrd="0" presId="urn:microsoft.com/office/officeart/2005/8/layout/orgChart1"/>
    <dgm:cxn modelId="{A0A0E1BA-4BE9-4B46-BED4-9A4D5C312067}" type="presParOf" srcId="{B095E93A-E0CD-4F76-A18C-9A77E7B5F277}" destId="{60036519-5749-44FA-A781-49AFD4DACEAD}" srcOrd="1" destOrd="0" presId="urn:microsoft.com/office/officeart/2005/8/layout/orgChart1"/>
    <dgm:cxn modelId="{75CA0580-8D00-442C-925A-9C7B736E07AB}" type="presParOf" srcId="{C733633F-4EAE-4ADD-BEF7-9381A6DEAAE5}" destId="{81A0FF48-857D-4812-A7A7-DC59E465B5B8}" srcOrd="1" destOrd="0" presId="urn:microsoft.com/office/officeart/2005/8/layout/orgChart1"/>
    <dgm:cxn modelId="{5B48C281-47E4-44BA-A1AB-097BAD94FD45}" type="presParOf" srcId="{C733633F-4EAE-4ADD-BEF7-9381A6DEAAE5}" destId="{7F349A49-F118-413E-BEB4-2D9A2D595DBB}" srcOrd="2" destOrd="0" presId="urn:microsoft.com/office/officeart/2005/8/layout/orgChart1"/>
    <dgm:cxn modelId="{87D4D039-A3FB-4BA4-8F96-45E8AE96D7AA}" type="presParOf" srcId="{E0562CFC-0672-4369-A21E-2CEAE5719ED1}" destId="{572F8BBB-E899-45FA-9B1E-55D7F6BE63A2}" srcOrd="6" destOrd="0" presId="urn:microsoft.com/office/officeart/2005/8/layout/orgChart1"/>
    <dgm:cxn modelId="{668BF7B0-4EAB-4FFC-BB73-981213F7AEA9}" type="presParOf" srcId="{E0562CFC-0672-4369-A21E-2CEAE5719ED1}" destId="{C95557CC-1930-4FF8-9B4B-4654B2F4C264}" srcOrd="7" destOrd="0" presId="urn:microsoft.com/office/officeart/2005/8/layout/orgChart1"/>
    <dgm:cxn modelId="{CD8472FE-61E0-4D6E-A431-E158ED8283B7}" type="presParOf" srcId="{C95557CC-1930-4FF8-9B4B-4654B2F4C264}" destId="{067E305D-FB1B-498B-AFBB-5D1DD87CD8E5}" srcOrd="0" destOrd="0" presId="urn:microsoft.com/office/officeart/2005/8/layout/orgChart1"/>
    <dgm:cxn modelId="{16135D5D-2CEF-4502-8CDF-B11A451D6991}" type="presParOf" srcId="{067E305D-FB1B-498B-AFBB-5D1DD87CD8E5}" destId="{2C048929-6642-41F2-B760-9B92CBA46B68}" srcOrd="0" destOrd="0" presId="urn:microsoft.com/office/officeart/2005/8/layout/orgChart1"/>
    <dgm:cxn modelId="{516A39C4-3B66-44D6-AE33-6FEB9D11EA5A}" type="presParOf" srcId="{067E305D-FB1B-498B-AFBB-5D1DD87CD8E5}" destId="{4E351D68-5AEA-4D66-88B3-C9183F5B9294}" srcOrd="1" destOrd="0" presId="urn:microsoft.com/office/officeart/2005/8/layout/orgChart1"/>
    <dgm:cxn modelId="{80ADFABA-66B4-43B8-B74C-9CDE3D556A53}" type="presParOf" srcId="{C95557CC-1930-4FF8-9B4B-4654B2F4C264}" destId="{E046889E-91AF-4C3A-8DC3-07D6B4D04B44}" srcOrd="1" destOrd="0" presId="urn:microsoft.com/office/officeart/2005/8/layout/orgChart1"/>
    <dgm:cxn modelId="{E30DF8E7-D3C3-4DA4-9CCF-75C4536DBF1E}" type="presParOf" srcId="{C95557CC-1930-4FF8-9B4B-4654B2F4C264}" destId="{2B2AD7A7-350D-47C3-940B-90E362E5126D}" srcOrd="2" destOrd="0" presId="urn:microsoft.com/office/officeart/2005/8/layout/orgChart1"/>
    <dgm:cxn modelId="{E1FF2ADD-DBE7-4452-8F1E-E092D896213E}" type="presParOf" srcId="{E0562CFC-0672-4369-A21E-2CEAE5719ED1}" destId="{916C0221-60E9-42CD-85C9-9055BF5B85FF}" srcOrd="8" destOrd="0" presId="urn:microsoft.com/office/officeart/2005/8/layout/orgChart1"/>
    <dgm:cxn modelId="{B8643CA7-0DA5-44FE-B919-9293775C8D55}" type="presParOf" srcId="{E0562CFC-0672-4369-A21E-2CEAE5719ED1}" destId="{12382ABD-6070-410A-B70B-A5C6BC835961}" srcOrd="9" destOrd="0" presId="urn:microsoft.com/office/officeart/2005/8/layout/orgChart1"/>
    <dgm:cxn modelId="{BDD74C3B-6EF5-4D3F-9F7E-387B124F953B}" type="presParOf" srcId="{12382ABD-6070-410A-B70B-A5C6BC835961}" destId="{683A4DC1-6EEC-43F1-8A99-197FACC1EA83}" srcOrd="0" destOrd="0" presId="urn:microsoft.com/office/officeart/2005/8/layout/orgChart1"/>
    <dgm:cxn modelId="{316C5187-EB25-4F08-916B-4627AF10BFF7}" type="presParOf" srcId="{683A4DC1-6EEC-43F1-8A99-197FACC1EA83}" destId="{FD4FD7BB-B994-4B0A-9591-3E9ACD76CCF6}" srcOrd="0" destOrd="0" presId="urn:microsoft.com/office/officeart/2005/8/layout/orgChart1"/>
    <dgm:cxn modelId="{1FC51072-BD21-4238-8B98-901E9D64E7F8}" type="presParOf" srcId="{683A4DC1-6EEC-43F1-8A99-197FACC1EA83}" destId="{7F447230-6ADF-4263-B722-B1C6F58D39FB}" srcOrd="1" destOrd="0" presId="urn:microsoft.com/office/officeart/2005/8/layout/orgChart1"/>
    <dgm:cxn modelId="{D01837AB-35B1-4EE0-84D6-0A4430248A4B}" type="presParOf" srcId="{12382ABD-6070-410A-B70B-A5C6BC835961}" destId="{E88045DD-DCC2-45F8-A69D-93AF495FA720}" srcOrd="1" destOrd="0" presId="urn:microsoft.com/office/officeart/2005/8/layout/orgChart1"/>
    <dgm:cxn modelId="{4676C309-4E47-4E50-9E47-35FC5D25198E}" type="presParOf" srcId="{12382ABD-6070-410A-B70B-A5C6BC835961}" destId="{A212B560-7DF8-4A73-8B33-FD007338F882}" srcOrd="2" destOrd="0" presId="urn:microsoft.com/office/officeart/2005/8/layout/orgChart1"/>
    <dgm:cxn modelId="{14468AC3-D973-4DE7-A6C1-37373E2E7F44}" type="presParOf" srcId="{7B429565-87A6-4344-A6B5-82D1CBE7C96A}" destId="{1FB63EEA-ED6A-484F-AF26-D29E1499F96C}" srcOrd="2" destOrd="0" presId="urn:microsoft.com/office/officeart/2005/8/layout/orgChart1"/>
    <dgm:cxn modelId="{BEC2C788-034B-4A54-BA1C-B2CC33E0D7F2}" type="presParOf" srcId="{1FB63EEA-ED6A-484F-AF26-D29E1499F96C}" destId="{F02C47F5-63D7-42B7-BAA2-D7349715C57E}" srcOrd="0" destOrd="0" presId="urn:microsoft.com/office/officeart/2005/8/layout/orgChart1"/>
    <dgm:cxn modelId="{BC00D939-7473-470E-9036-6E961AF8ECE2}" type="presParOf" srcId="{1FB63EEA-ED6A-484F-AF26-D29E1499F96C}" destId="{A660862A-38FB-4F32-B6FB-E55485DF8CF8}" srcOrd="1" destOrd="0" presId="urn:microsoft.com/office/officeart/2005/8/layout/orgChart1"/>
    <dgm:cxn modelId="{363F1D56-E1C5-4E05-B5FB-DB28697AEE22}" type="presParOf" srcId="{A660862A-38FB-4F32-B6FB-E55485DF8CF8}" destId="{E987598E-792C-4F7D-8BE8-0F98EE1E92D4}" srcOrd="0" destOrd="0" presId="urn:microsoft.com/office/officeart/2005/8/layout/orgChart1"/>
    <dgm:cxn modelId="{6AFCF426-5C34-4F13-964A-C27C26094349}" type="presParOf" srcId="{E987598E-792C-4F7D-8BE8-0F98EE1E92D4}" destId="{E02DC2AC-8902-4174-ADF7-49CE5D395A10}" srcOrd="0" destOrd="0" presId="urn:microsoft.com/office/officeart/2005/8/layout/orgChart1"/>
    <dgm:cxn modelId="{BC62828E-F2DD-4BC5-B71C-97D38EBCD2E0}" type="presParOf" srcId="{E987598E-792C-4F7D-8BE8-0F98EE1E92D4}" destId="{0B293BBC-23E1-4FEC-B6CE-CF87A939D1E2}" srcOrd="1" destOrd="0" presId="urn:microsoft.com/office/officeart/2005/8/layout/orgChart1"/>
    <dgm:cxn modelId="{2D3D27D0-025F-4DC9-B9D0-72123FA57F84}" type="presParOf" srcId="{A660862A-38FB-4F32-B6FB-E55485DF8CF8}" destId="{D35696A0-78AC-47DE-88A8-DBEE96F210F6}" srcOrd="1" destOrd="0" presId="urn:microsoft.com/office/officeart/2005/8/layout/orgChart1"/>
    <dgm:cxn modelId="{8A78FB3C-7166-4924-828B-72D440A7F771}" type="presParOf" srcId="{A660862A-38FB-4F32-B6FB-E55485DF8CF8}" destId="{ACBF076B-8B98-47EB-ABD8-A2A68CF2EC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849521-6E39-475B-8D0F-54D433E1FD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2FE5CA7B-A2DA-44AB-A399-34B58CBBC109}">
      <dgm:prSet custT="1"/>
      <dgm:spPr/>
      <dgm:t>
        <a:bodyPr/>
        <a:lstStyle/>
        <a:p>
          <a:pPr>
            <a:buFont typeface="Arial" panose="020B0604020202020204" pitchFamily="34" charset="0"/>
            <a:buNone/>
          </a:pPr>
          <a:r>
            <a:rPr lang="en-US" sz="1600" b="1">
              <a:solidFill>
                <a:schemeClr val="bg1"/>
              </a:solidFill>
            </a:rPr>
            <a:t>Administrator/CEO/President</a:t>
          </a:r>
        </a:p>
      </dgm:t>
    </dgm:pt>
    <dgm:pt modelId="{614C831B-ED75-4880-A726-CCE0D835C720}" type="parTrans" cxnId="{125B143C-CB10-4F74-8F28-6039D6731E6D}">
      <dgm:prSet/>
      <dgm:spPr/>
      <dgm:t>
        <a:bodyPr/>
        <a:lstStyle/>
        <a:p>
          <a:endParaRPr lang="en-US"/>
        </a:p>
      </dgm:t>
    </dgm:pt>
    <dgm:pt modelId="{B95380AF-6BA6-4364-B9A4-068C3FB00E58}" type="sibTrans" cxnId="{125B143C-CB10-4F74-8F28-6039D6731E6D}">
      <dgm:prSet/>
      <dgm:spPr/>
      <dgm:t>
        <a:bodyPr/>
        <a:lstStyle/>
        <a:p>
          <a:endParaRPr lang="en-US"/>
        </a:p>
      </dgm:t>
    </dgm:pt>
    <dgm:pt modelId="{C2E0F499-CC6D-4B5F-9FD7-FA09227844BD}">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 master’s degree and one (1) year supervisory experience, either full-time or an equivalent, in a social or health service setting, or </a:t>
          </a:r>
        </a:p>
      </dgm:t>
    </dgm:pt>
    <dgm:pt modelId="{EE081A48-4AFC-4B84-90B3-C6E8DE11CC3E}" type="parTrans" cxnId="{F1BE8E57-35C7-4299-AE2B-BA5D3AA65C4C}">
      <dgm:prSet/>
      <dgm:spPr/>
      <dgm:t>
        <a:bodyPr/>
        <a:lstStyle/>
        <a:p>
          <a:endParaRPr lang="en-US"/>
        </a:p>
      </dgm:t>
    </dgm:pt>
    <dgm:pt modelId="{23C8C706-AE9D-4FFD-AA43-AC5D4756F154}" type="sibTrans" cxnId="{F1BE8E57-35C7-4299-AE2B-BA5D3AA65C4C}">
      <dgm:prSet/>
      <dgm:spPr/>
      <dgm:t>
        <a:bodyPr/>
        <a:lstStyle/>
        <a:p>
          <a:endParaRPr lang="en-US"/>
        </a:p>
      </dgm:t>
    </dgm:pt>
    <dgm:pt modelId="{052DA4CB-FA5F-4F96-9196-BB17A2BE4DAF}">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 bachelor’s degree and three (3) years supervisory experience, either full-time or an equivalent, in a social or health service setting; or comparable technical and human service training with demonstrated competence and experience as a manager in a health or human service setting.</a:t>
          </a:r>
        </a:p>
      </dgm:t>
    </dgm:pt>
    <dgm:pt modelId="{B9FEFDE3-6346-4885-9DBB-1A6FC7D83B9D}" type="parTrans" cxnId="{AEC9B074-C374-4EC3-ABAC-799C9D847036}">
      <dgm:prSet/>
      <dgm:spPr/>
      <dgm:t>
        <a:bodyPr/>
        <a:lstStyle/>
        <a:p>
          <a:endParaRPr lang="en-US"/>
        </a:p>
      </dgm:t>
    </dgm:pt>
    <dgm:pt modelId="{BC2199A7-304C-4C26-B534-31B294CE0F10}" type="sibTrans" cxnId="{AEC9B074-C374-4EC3-ABAC-799C9D847036}">
      <dgm:prSet/>
      <dgm:spPr/>
      <dgm:t>
        <a:bodyPr/>
        <a:lstStyle/>
        <a:p>
          <a:endParaRPr lang="en-US"/>
        </a:p>
      </dgm:t>
    </dgm:pt>
    <dgm:pt modelId="{FD13BC06-9F2D-4DC9-8142-F04F74062EE3}">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Developing administrative policies and procedures; </a:t>
          </a:r>
        </a:p>
      </dgm:t>
    </dgm:pt>
    <dgm:pt modelId="{EB599C1B-D685-42F0-949F-E5E4198269D2}" type="parTrans" cxnId="{5FA2AE80-0B3F-457E-8B13-E0A61D2CDFED}">
      <dgm:prSet/>
      <dgm:spPr/>
      <dgm:t>
        <a:bodyPr/>
        <a:lstStyle/>
        <a:p>
          <a:endParaRPr lang="en-US"/>
        </a:p>
      </dgm:t>
    </dgm:pt>
    <dgm:pt modelId="{0D27688A-822B-4A86-BC88-E2F7B9A03B28}" type="sibTrans" cxnId="{5FA2AE80-0B3F-457E-8B13-E0A61D2CDFED}">
      <dgm:prSet/>
      <dgm:spPr/>
      <dgm:t>
        <a:bodyPr/>
        <a:lstStyle/>
        <a:p>
          <a:endParaRPr lang="en-US"/>
        </a:p>
      </dgm:t>
    </dgm:pt>
    <dgm:pt modelId="{8256A8DD-83A4-4115-88EB-EE620CA51F56}">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Developing resources for the facility, including fund-raising, grant writing, budget development, and fiscal monitoring; </a:t>
          </a:r>
        </a:p>
      </dgm:t>
    </dgm:pt>
    <dgm:pt modelId="{40F864BA-2F27-403A-B5D9-6B47F50DFB36}" type="parTrans" cxnId="{FF3981E0-ED02-4688-8C07-FA395271D528}">
      <dgm:prSet/>
      <dgm:spPr/>
      <dgm:t>
        <a:bodyPr/>
        <a:lstStyle/>
        <a:p>
          <a:endParaRPr lang="en-US"/>
        </a:p>
      </dgm:t>
    </dgm:pt>
    <dgm:pt modelId="{88B07490-DB3F-4038-918D-1875DCABB413}" type="sibTrans" cxnId="{FF3981E0-ED02-4688-8C07-FA395271D528}">
      <dgm:prSet/>
      <dgm:spPr/>
      <dgm:t>
        <a:bodyPr/>
        <a:lstStyle/>
        <a:p>
          <a:endParaRPr lang="en-US"/>
        </a:p>
      </dgm:t>
    </dgm:pt>
    <dgm:pt modelId="{F2C67F69-8A20-4212-9060-FCAB1D6E543B}">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Ensuring compliance with licensing and funding regulations; </a:t>
          </a:r>
        </a:p>
      </dgm:t>
    </dgm:pt>
    <dgm:pt modelId="{F8DEB3EC-F52E-4498-BE8D-9127547FF297}" type="parTrans" cxnId="{778AA7A3-C8A6-4FFB-A18D-BEC8191DEDB8}">
      <dgm:prSet/>
      <dgm:spPr/>
      <dgm:t>
        <a:bodyPr/>
        <a:lstStyle/>
        <a:p>
          <a:endParaRPr lang="en-US"/>
        </a:p>
      </dgm:t>
    </dgm:pt>
    <dgm:pt modelId="{FE823109-AAF1-4C3A-A6FA-06A9C28A83C1}" type="sibTrans" cxnId="{778AA7A3-C8A6-4FFB-A18D-BEC8191DEDB8}">
      <dgm:prSet/>
      <dgm:spPr/>
      <dgm:t>
        <a:bodyPr/>
        <a:lstStyle/>
        <a:p>
          <a:endParaRPr lang="en-US"/>
        </a:p>
      </dgm:t>
    </dgm:pt>
    <dgm:pt modelId="{5C4E58B6-8565-4093-B54D-06C86F76D76D}">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Facilitating and organizing advocacy efforts; </a:t>
          </a:r>
        </a:p>
      </dgm:t>
    </dgm:pt>
    <dgm:pt modelId="{6F511A4B-8B3B-4C8E-A974-1DCFD5E58D6E}" type="parTrans" cxnId="{CE78A1AE-FD7D-4280-AD38-FA7BCB671541}">
      <dgm:prSet/>
      <dgm:spPr/>
      <dgm:t>
        <a:bodyPr/>
        <a:lstStyle/>
        <a:p>
          <a:endParaRPr lang="en-US"/>
        </a:p>
      </dgm:t>
    </dgm:pt>
    <dgm:pt modelId="{511A7299-6EAE-45BE-9E55-DE37729F0E87}" type="sibTrans" cxnId="{CE78A1AE-FD7D-4280-AD38-FA7BCB671541}">
      <dgm:prSet/>
      <dgm:spPr/>
      <dgm:t>
        <a:bodyPr/>
        <a:lstStyle/>
        <a:p>
          <a:endParaRPr lang="en-US"/>
        </a:p>
      </dgm:t>
    </dgm:pt>
    <dgm:pt modelId="{29EE8FCA-6EAD-4408-97B4-9732427C9068}">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Assessing the facility’s progress in accordance with established goals and objectives and quality assurance plan; </a:t>
          </a:r>
        </a:p>
      </dgm:t>
    </dgm:pt>
    <dgm:pt modelId="{1A43DC37-6B34-453F-9A75-71DE895D86E3}" type="parTrans" cxnId="{658E26D7-5038-4F48-800D-5F1D353E33F9}">
      <dgm:prSet/>
      <dgm:spPr/>
      <dgm:t>
        <a:bodyPr/>
        <a:lstStyle/>
        <a:p>
          <a:endParaRPr lang="en-US"/>
        </a:p>
      </dgm:t>
    </dgm:pt>
    <dgm:pt modelId="{59E2E12F-6E12-493E-B657-5CCDA93B6006}" type="sibTrans" cxnId="{658E26D7-5038-4F48-800D-5F1D353E33F9}">
      <dgm:prSet/>
      <dgm:spPr/>
      <dgm:t>
        <a:bodyPr/>
        <a:lstStyle/>
        <a:p>
          <a:endParaRPr lang="en-US"/>
        </a:p>
      </dgm:t>
    </dgm:pt>
    <dgm:pt modelId="{8C3B0AAC-967B-45E9-9489-F1F7E472C151}">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Implementing board policies; and </a:t>
          </a:r>
        </a:p>
      </dgm:t>
    </dgm:pt>
    <dgm:pt modelId="{440228C1-D61D-4021-A418-4DB343A4F667}" type="parTrans" cxnId="{99C58D25-587D-4D80-9EBA-6E96102EB9C3}">
      <dgm:prSet/>
      <dgm:spPr/>
      <dgm:t>
        <a:bodyPr/>
        <a:lstStyle/>
        <a:p>
          <a:endParaRPr lang="en-US"/>
        </a:p>
      </dgm:t>
    </dgm:pt>
    <dgm:pt modelId="{C369C62E-118F-4BA5-AA14-92E99C6C2260}" type="sibTrans" cxnId="{99C58D25-587D-4D80-9EBA-6E96102EB9C3}">
      <dgm:prSet/>
      <dgm:spPr/>
      <dgm:t>
        <a:bodyPr/>
        <a:lstStyle/>
        <a:p>
          <a:endParaRPr lang="en-US"/>
        </a:p>
      </dgm:t>
    </dgm:pt>
    <dgm:pt modelId="{55CC4369-F93B-413C-8881-86F1EF77BA15}">
      <dgm:prSet custT="1"/>
      <dgm:spPr/>
      <dgm:t>
        <a:bodyPr/>
        <a:lstStyle/>
        <a:p>
          <a:pPr rtl="0">
            <a:buClr>
              <a:schemeClr val="accent3">
                <a:lumMod val="75000"/>
              </a:schemeClr>
            </a:buClr>
            <a:buFont typeface="Wingdings" panose="05000000000000000000" pitchFamily="2" charset="2"/>
            <a:buChar char="§"/>
          </a:pPr>
          <a:r>
            <a:rPr lang="en-US" sz="1600">
              <a:solidFill>
                <a:schemeClr val="accent3">
                  <a:lumMod val="75000"/>
                </a:schemeClr>
              </a:solidFill>
            </a:rPr>
            <a:t>Hiring and supervising staff</a:t>
          </a:r>
          <a:r>
            <a:rPr lang="en-US" sz="1600">
              <a:solidFill>
                <a:schemeClr val="accent3">
                  <a:lumMod val="75000"/>
                </a:schemeClr>
              </a:solidFill>
              <a:latin typeface="Aptos Display" panose="02110004020202020204"/>
            </a:rPr>
            <a:t>. </a:t>
          </a:r>
          <a:endParaRPr lang="en-US" sz="1600">
            <a:solidFill>
              <a:schemeClr val="accent3">
                <a:lumMod val="75000"/>
              </a:schemeClr>
            </a:solidFill>
          </a:endParaRPr>
        </a:p>
      </dgm:t>
    </dgm:pt>
    <dgm:pt modelId="{331C505E-7B18-42EC-A40E-766ECD3E44A6}" type="parTrans" cxnId="{E95A549B-AD93-4213-918B-5EBB49DC5044}">
      <dgm:prSet/>
      <dgm:spPr/>
      <dgm:t>
        <a:bodyPr/>
        <a:lstStyle/>
        <a:p>
          <a:endParaRPr lang="en-US"/>
        </a:p>
      </dgm:t>
    </dgm:pt>
    <dgm:pt modelId="{B1A9AE21-C361-43C7-92EE-9A2DD5F0CD05}" type="sibTrans" cxnId="{E95A549B-AD93-4213-918B-5EBB49DC5044}">
      <dgm:prSet/>
      <dgm:spPr/>
      <dgm:t>
        <a:bodyPr/>
        <a:lstStyle/>
        <a:p>
          <a:endParaRPr lang="en-US"/>
        </a:p>
      </dgm:t>
    </dgm:pt>
    <dgm:pt modelId="{8E64632E-0323-4A0F-8815-BE48D56F2B83}">
      <dgm:prSet custT="1"/>
      <dgm:spPr/>
      <dgm:t>
        <a:bodyPr/>
        <a:lstStyle/>
        <a:p>
          <a:r>
            <a:rPr lang="en-US" sz="1800" b="1">
              <a:latin typeface="+mj-lt"/>
            </a:rPr>
            <a:t>Duties may include:</a:t>
          </a:r>
        </a:p>
      </dgm:t>
    </dgm:pt>
    <dgm:pt modelId="{6D94ED55-96A8-422E-B5BD-7CD8E1CD2303}" type="sibTrans" cxnId="{7BB6846E-701E-4E34-876D-F6044ADCCD8C}">
      <dgm:prSet/>
      <dgm:spPr/>
      <dgm:t>
        <a:bodyPr/>
        <a:lstStyle/>
        <a:p>
          <a:endParaRPr lang="en-US"/>
        </a:p>
      </dgm:t>
    </dgm:pt>
    <dgm:pt modelId="{6851A1EC-017E-4A51-B2BC-158C5540FC6E}" type="parTrans" cxnId="{7BB6846E-701E-4E34-876D-F6044ADCCD8C}">
      <dgm:prSet/>
      <dgm:spPr/>
      <dgm:t>
        <a:bodyPr/>
        <a:lstStyle/>
        <a:p>
          <a:endParaRPr lang="en-US"/>
        </a:p>
      </dgm:t>
    </dgm:pt>
    <dgm:pt modelId="{FBA85162-6401-4CD9-B7E4-C69A000623C2}">
      <dgm:prSet custT="1"/>
      <dgm:spPr/>
      <dgm:t>
        <a:bodyPr/>
        <a:lstStyle/>
        <a:p>
          <a:pPr>
            <a:buFont typeface="Arial" panose="020B0604020202020204" pitchFamily="34" charset="0"/>
            <a:buNone/>
          </a:pPr>
          <a:r>
            <a:rPr lang="en-US" sz="1600">
              <a:solidFill>
                <a:schemeClr val="accent3">
                  <a:lumMod val="75000"/>
                </a:schemeClr>
              </a:solidFill>
            </a:rPr>
            <a:t>Administrator must have:</a:t>
          </a:r>
        </a:p>
      </dgm:t>
    </dgm:pt>
    <dgm:pt modelId="{E5E34B8A-EEC9-4E1E-A617-E3FA37CF59F1}" type="parTrans" cxnId="{F209C8B5-9E12-4254-8607-2EA4E68B8646}">
      <dgm:prSet/>
      <dgm:spPr/>
      <dgm:t>
        <a:bodyPr/>
        <a:lstStyle/>
        <a:p>
          <a:endParaRPr lang="en-US"/>
        </a:p>
      </dgm:t>
    </dgm:pt>
    <dgm:pt modelId="{4AE05CAB-1285-4654-A926-59E04C29DD3C}" type="sibTrans" cxnId="{F209C8B5-9E12-4254-8607-2EA4E68B8646}">
      <dgm:prSet/>
      <dgm:spPr/>
      <dgm:t>
        <a:bodyPr/>
        <a:lstStyle/>
        <a:p>
          <a:endParaRPr lang="en-US"/>
        </a:p>
      </dgm:t>
    </dgm:pt>
    <dgm:pt modelId="{A4D07991-BA28-4A70-9CB2-DC269198D1E9}" type="pres">
      <dgm:prSet presAssocID="{CA849521-6E39-475B-8D0F-54D433E1FDEB}" presName="linear" presStyleCnt="0">
        <dgm:presLayoutVars>
          <dgm:dir/>
          <dgm:animLvl val="lvl"/>
          <dgm:resizeHandles val="exact"/>
        </dgm:presLayoutVars>
      </dgm:prSet>
      <dgm:spPr/>
    </dgm:pt>
    <dgm:pt modelId="{A42462F1-7931-43FE-B0F6-A0C96E1B0130}" type="pres">
      <dgm:prSet presAssocID="{2FE5CA7B-A2DA-44AB-A399-34B58CBBC109}" presName="parentLin" presStyleCnt="0"/>
      <dgm:spPr/>
    </dgm:pt>
    <dgm:pt modelId="{183EE3C9-1A5C-4A41-B85F-C254788D871C}" type="pres">
      <dgm:prSet presAssocID="{2FE5CA7B-A2DA-44AB-A399-34B58CBBC109}" presName="parentLeftMargin" presStyleLbl="node1" presStyleIdx="0" presStyleCnt="2"/>
      <dgm:spPr/>
    </dgm:pt>
    <dgm:pt modelId="{1984890A-387B-4A8D-8C0A-FC8D0B2DBCBF}" type="pres">
      <dgm:prSet presAssocID="{2FE5CA7B-A2DA-44AB-A399-34B58CBBC109}" presName="parentText" presStyleLbl="node1" presStyleIdx="0" presStyleCnt="2">
        <dgm:presLayoutVars>
          <dgm:chMax val="0"/>
          <dgm:bulletEnabled val="1"/>
        </dgm:presLayoutVars>
      </dgm:prSet>
      <dgm:spPr/>
    </dgm:pt>
    <dgm:pt modelId="{E2A5FA4A-BB88-4F67-9A20-E8E968ADDC57}" type="pres">
      <dgm:prSet presAssocID="{2FE5CA7B-A2DA-44AB-A399-34B58CBBC109}" presName="negativeSpace" presStyleCnt="0"/>
      <dgm:spPr/>
    </dgm:pt>
    <dgm:pt modelId="{54676A93-B60D-40B2-8D05-79641EDBE849}" type="pres">
      <dgm:prSet presAssocID="{2FE5CA7B-A2DA-44AB-A399-34B58CBBC109}" presName="childText" presStyleLbl="conFgAcc1" presStyleIdx="0" presStyleCnt="2">
        <dgm:presLayoutVars>
          <dgm:bulletEnabled val="1"/>
        </dgm:presLayoutVars>
      </dgm:prSet>
      <dgm:spPr/>
    </dgm:pt>
    <dgm:pt modelId="{4748F50C-FDCF-4E8B-8510-AC4C670C3D0B}" type="pres">
      <dgm:prSet presAssocID="{B95380AF-6BA6-4364-B9A4-068C3FB00E58}" presName="spaceBetweenRectangles" presStyleCnt="0"/>
      <dgm:spPr/>
    </dgm:pt>
    <dgm:pt modelId="{9829DBC2-9772-43F4-961D-9F0D3D16297E}" type="pres">
      <dgm:prSet presAssocID="{8E64632E-0323-4A0F-8815-BE48D56F2B83}" presName="parentLin" presStyleCnt="0"/>
      <dgm:spPr/>
    </dgm:pt>
    <dgm:pt modelId="{4AE81C29-CA8A-483E-9B5A-0ED15B2B02A3}" type="pres">
      <dgm:prSet presAssocID="{8E64632E-0323-4A0F-8815-BE48D56F2B83}" presName="parentLeftMargin" presStyleLbl="node1" presStyleIdx="0" presStyleCnt="2"/>
      <dgm:spPr/>
    </dgm:pt>
    <dgm:pt modelId="{F7AE572E-DF9B-4226-BE30-1CDB112273B3}" type="pres">
      <dgm:prSet presAssocID="{8E64632E-0323-4A0F-8815-BE48D56F2B83}" presName="parentText" presStyleLbl="node1" presStyleIdx="1" presStyleCnt="2">
        <dgm:presLayoutVars>
          <dgm:chMax val="0"/>
          <dgm:bulletEnabled val="1"/>
        </dgm:presLayoutVars>
      </dgm:prSet>
      <dgm:spPr/>
    </dgm:pt>
    <dgm:pt modelId="{E808566A-D501-4D29-B7E5-2DA89A9AFDE2}" type="pres">
      <dgm:prSet presAssocID="{8E64632E-0323-4A0F-8815-BE48D56F2B83}" presName="negativeSpace" presStyleCnt="0"/>
      <dgm:spPr/>
    </dgm:pt>
    <dgm:pt modelId="{ED57D871-4CF0-467E-92E5-432D7D9F0D26}" type="pres">
      <dgm:prSet presAssocID="{8E64632E-0323-4A0F-8815-BE48D56F2B83}" presName="childText" presStyleLbl="conFgAcc1" presStyleIdx="1" presStyleCnt="2">
        <dgm:presLayoutVars>
          <dgm:bulletEnabled val="1"/>
        </dgm:presLayoutVars>
      </dgm:prSet>
      <dgm:spPr/>
    </dgm:pt>
  </dgm:ptLst>
  <dgm:cxnLst>
    <dgm:cxn modelId="{F618E80F-A2CF-437F-AA12-E85FE6EBAAF0}" type="presOf" srcId="{052DA4CB-FA5F-4F96-9196-BB17A2BE4DAF}" destId="{54676A93-B60D-40B2-8D05-79641EDBE849}" srcOrd="0" destOrd="2" presId="urn:microsoft.com/office/officeart/2005/8/layout/list1"/>
    <dgm:cxn modelId="{BB27FF20-23C1-4989-B354-7FD378C3EAB2}" type="presOf" srcId="{FBA85162-6401-4CD9-B7E4-C69A000623C2}" destId="{54676A93-B60D-40B2-8D05-79641EDBE849}" srcOrd="0" destOrd="0" presId="urn:microsoft.com/office/officeart/2005/8/layout/list1"/>
    <dgm:cxn modelId="{99C58D25-587D-4D80-9EBA-6E96102EB9C3}" srcId="{8E64632E-0323-4A0F-8815-BE48D56F2B83}" destId="{8C3B0AAC-967B-45E9-9489-F1F7E472C151}" srcOrd="5" destOrd="0" parTransId="{440228C1-D61D-4021-A418-4DB343A4F667}" sibTransId="{C369C62E-118F-4BA5-AA14-92E99C6C2260}"/>
    <dgm:cxn modelId="{28DA972A-8184-4376-9651-326C19FD794D}" type="presOf" srcId="{FD13BC06-9F2D-4DC9-8142-F04F74062EE3}" destId="{ED57D871-4CF0-467E-92E5-432D7D9F0D26}" srcOrd="0" destOrd="0" presId="urn:microsoft.com/office/officeart/2005/8/layout/list1"/>
    <dgm:cxn modelId="{F29CC02E-F9B6-4055-B9F2-4FCA056FCF9A}" type="presOf" srcId="{29EE8FCA-6EAD-4408-97B4-9732427C9068}" destId="{ED57D871-4CF0-467E-92E5-432D7D9F0D26}" srcOrd="0" destOrd="4" presId="urn:microsoft.com/office/officeart/2005/8/layout/list1"/>
    <dgm:cxn modelId="{125B143C-CB10-4F74-8F28-6039D6731E6D}" srcId="{CA849521-6E39-475B-8D0F-54D433E1FDEB}" destId="{2FE5CA7B-A2DA-44AB-A399-34B58CBBC109}" srcOrd="0" destOrd="0" parTransId="{614C831B-ED75-4880-A726-CCE0D835C720}" sibTransId="{B95380AF-6BA6-4364-B9A4-068C3FB00E58}"/>
    <dgm:cxn modelId="{9623365E-C6F8-44E7-88DF-B98B8CE3900F}" type="presOf" srcId="{8E64632E-0323-4A0F-8815-BE48D56F2B83}" destId="{F7AE572E-DF9B-4226-BE30-1CDB112273B3}" srcOrd="1" destOrd="0" presId="urn:microsoft.com/office/officeart/2005/8/layout/list1"/>
    <dgm:cxn modelId="{86C69F64-EE2D-44E3-ACE6-D96337902342}" type="presOf" srcId="{F2C67F69-8A20-4212-9060-FCAB1D6E543B}" destId="{ED57D871-4CF0-467E-92E5-432D7D9F0D26}" srcOrd="0" destOrd="2" presId="urn:microsoft.com/office/officeart/2005/8/layout/list1"/>
    <dgm:cxn modelId="{6F01096E-FCB0-4816-BA60-83C7E60C9C7E}" type="presOf" srcId="{2FE5CA7B-A2DA-44AB-A399-34B58CBBC109}" destId="{183EE3C9-1A5C-4A41-B85F-C254788D871C}" srcOrd="0" destOrd="0" presId="urn:microsoft.com/office/officeart/2005/8/layout/list1"/>
    <dgm:cxn modelId="{7BB6846E-701E-4E34-876D-F6044ADCCD8C}" srcId="{CA849521-6E39-475B-8D0F-54D433E1FDEB}" destId="{8E64632E-0323-4A0F-8815-BE48D56F2B83}" srcOrd="1" destOrd="0" parTransId="{6851A1EC-017E-4A51-B2BC-158C5540FC6E}" sibTransId="{6D94ED55-96A8-422E-B5BD-7CD8E1CD2303}"/>
    <dgm:cxn modelId="{6E4AE951-7368-41F6-80D8-32E6FCC4AA8E}" type="presOf" srcId="{8256A8DD-83A4-4115-88EB-EE620CA51F56}" destId="{ED57D871-4CF0-467E-92E5-432D7D9F0D26}" srcOrd="0" destOrd="1" presId="urn:microsoft.com/office/officeart/2005/8/layout/list1"/>
    <dgm:cxn modelId="{AEC9B074-C374-4EC3-ABAC-799C9D847036}" srcId="{2FE5CA7B-A2DA-44AB-A399-34B58CBBC109}" destId="{052DA4CB-FA5F-4F96-9196-BB17A2BE4DAF}" srcOrd="2" destOrd="0" parTransId="{B9FEFDE3-6346-4885-9DBB-1A6FC7D83B9D}" sibTransId="{BC2199A7-304C-4C26-B534-31B294CE0F10}"/>
    <dgm:cxn modelId="{F1BE8E57-35C7-4299-AE2B-BA5D3AA65C4C}" srcId="{2FE5CA7B-A2DA-44AB-A399-34B58CBBC109}" destId="{C2E0F499-CC6D-4B5F-9FD7-FA09227844BD}" srcOrd="1" destOrd="0" parTransId="{EE081A48-4AFC-4B84-90B3-C6E8DE11CC3E}" sibTransId="{23C8C706-AE9D-4FFD-AA43-AC5D4756F154}"/>
    <dgm:cxn modelId="{BF10C579-00E2-4FEA-A2D0-37D170F5DF1B}" type="presOf" srcId="{8E64632E-0323-4A0F-8815-BE48D56F2B83}" destId="{4AE81C29-CA8A-483E-9B5A-0ED15B2B02A3}" srcOrd="0" destOrd="0" presId="urn:microsoft.com/office/officeart/2005/8/layout/list1"/>
    <dgm:cxn modelId="{5FA2AE80-0B3F-457E-8B13-E0A61D2CDFED}" srcId="{8E64632E-0323-4A0F-8815-BE48D56F2B83}" destId="{FD13BC06-9F2D-4DC9-8142-F04F74062EE3}" srcOrd="0" destOrd="0" parTransId="{EB599C1B-D685-42F0-949F-E5E4198269D2}" sibTransId="{0D27688A-822B-4A86-BC88-E2F7B9A03B28}"/>
    <dgm:cxn modelId="{E95A549B-AD93-4213-918B-5EBB49DC5044}" srcId="{8E64632E-0323-4A0F-8815-BE48D56F2B83}" destId="{55CC4369-F93B-413C-8881-86F1EF77BA15}" srcOrd="6" destOrd="0" parTransId="{331C505E-7B18-42EC-A40E-766ECD3E44A6}" sibTransId="{B1A9AE21-C361-43C7-92EE-9A2DD5F0CD05}"/>
    <dgm:cxn modelId="{778AA7A3-C8A6-4FFB-A18D-BEC8191DEDB8}" srcId="{8E64632E-0323-4A0F-8815-BE48D56F2B83}" destId="{F2C67F69-8A20-4212-9060-FCAB1D6E543B}" srcOrd="2" destOrd="0" parTransId="{F8DEB3EC-F52E-4498-BE8D-9127547FF297}" sibTransId="{FE823109-AAF1-4C3A-A6FA-06A9C28A83C1}"/>
    <dgm:cxn modelId="{CE78A1AE-FD7D-4280-AD38-FA7BCB671541}" srcId="{8E64632E-0323-4A0F-8815-BE48D56F2B83}" destId="{5C4E58B6-8565-4093-B54D-06C86F76D76D}" srcOrd="3" destOrd="0" parTransId="{6F511A4B-8B3B-4C8E-A974-1DCFD5E58D6E}" sibTransId="{511A7299-6EAE-45BE-9E55-DE37729F0E87}"/>
    <dgm:cxn modelId="{F209C8B5-9E12-4254-8607-2EA4E68B8646}" srcId="{2FE5CA7B-A2DA-44AB-A399-34B58CBBC109}" destId="{FBA85162-6401-4CD9-B7E4-C69A000623C2}" srcOrd="0" destOrd="0" parTransId="{E5E34B8A-EEC9-4E1E-A617-E3FA37CF59F1}" sibTransId="{4AE05CAB-1285-4654-A926-59E04C29DD3C}"/>
    <dgm:cxn modelId="{6C5915BF-C957-4CA6-ACD9-C0E035D4B41C}" type="presOf" srcId="{CA849521-6E39-475B-8D0F-54D433E1FDEB}" destId="{A4D07991-BA28-4A70-9CB2-DC269198D1E9}" srcOrd="0" destOrd="0" presId="urn:microsoft.com/office/officeart/2005/8/layout/list1"/>
    <dgm:cxn modelId="{BCCE0BC5-F72E-4501-9CB4-701D37D14575}" type="presOf" srcId="{8C3B0AAC-967B-45E9-9489-F1F7E472C151}" destId="{ED57D871-4CF0-467E-92E5-432D7D9F0D26}" srcOrd="0" destOrd="5" presId="urn:microsoft.com/office/officeart/2005/8/layout/list1"/>
    <dgm:cxn modelId="{C3450DCA-07F2-4C8B-8799-3EB450468E56}" type="presOf" srcId="{5C4E58B6-8565-4093-B54D-06C86F76D76D}" destId="{ED57D871-4CF0-467E-92E5-432D7D9F0D26}" srcOrd="0" destOrd="3" presId="urn:microsoft.com/office/officeart/2005/8/layout/list1"/>
    <dgm:cxn modelId="{E0B1EED3-E660-41F2-AE9A-18034F209685}" type="presOf" srcId="{2FE5CA7B-A2DA-44AB-A399-34B58CBBC109}" destId="{1984890A-387B-4A8D-8C0A-FC8D0B2DBCBF}" srcOrd="1" destOrd="0" presId="urn:microsoft.com/office/officeart/2005/8/layout/list1"/>
    <dgm:cxn modelId="{658E26D7-5038-4F48-800D-5F1D353E33F9}" srcId="{8E64632E-0323-4A0F-8815-BE48D56F2B83}" destId="{29EE8FCA-6EAD-4408-97B4-9732427C9068}" srcOrd="4" destOrd="0" parTransId="{1A43DC37-6B34-453F-9A75-71DE895D86E3}" sibTransId="{59E2E12F-6E12-493E-B657-5CCDA93B6006}"/>
    <dgm:cxn modelId="{FF3981E0-ED02-4688-8C07-FA395271D528}" srcId="{8E64632E-0323-4A0F-8815-BE48D56F2B83}" destId="{8256A8DD-83A4-4115-88EB-EE620CA51F56}" srcOrd="1" destOrd="0" parTransId="{40F864BA-2F27-403A-B5D9-6B47F50DFB36}" sibTransId="{88B07490-DB3F-4038-918D-1875DCABB413}"/>
    <dgm:cxn modelId="{9373BCE0-B38E-4A53-8699-B7CDFC547E91}" type="presOf" srcId="{55CC4369-F93B-413C-8881-86F1EF77BA15}" destId="{ED57D871-4CF0-467E-92E5-432D7D9F0D26}" srcOrd="0" destOrd="6" presId="urn:microsoft.com/office/officeart/2005/8/layout/list1"/>
    <dgm:cxn modelId="{152A13FF-3CBA-4490-BCCC-A0CAD9A51DE9}" type="presOf" srcId="{C2E0F499-CC6D-4B5F-9FD7-FA09227844BD}" destId="{54676A93-B60D-40B2-8D05-79641EDBE849}" srcOrd="0" destOrd="1" presId="urn:microsoft.com/office/officeart/2005/8/layout/list1"/>
    <dgm:cxn modelId="{0527D4B2-A6EB-4C9C-BC7D-3F1ED24F79CF}" type="presParOf" srcId="{A4D07991-BA28-4A70-9CB2-DC269198D1E9}" destId="{A42462F1-7931-43FE-B0F6-A0C96E1B0130}" srcOrd="0" destOrd="0" presId="urn:microsoft.com/office/officeart/2005/8/layout/list1"/>
    <dgm:cxn modelId="{669757FF-402C-4A0F-B030-16187C3977C0}" type="presParOf" srcId="{A42462F1-7931-43FE-B0F6-A0C96E1B0130}" destId="{183EE3C9-1A5C-4A41-B85F-C254788D871C}" srcOrd="0" destOrd="0" presId="urn:microsoft.com/office/officeart/2005/8/layout/list1"/>
    <dgm:cxn modelId="{2A91DD54-F477-4BA1-A705-854E31DD3F32}" type="presParOf" srcId="{A42462F1-7931-43FE-B0F6-A0C96E1B0130}" destId="{1984890A-387B-4A8D-8C0A-FC8D0B2DBCBF}" srcOrd="1" destOrd="0" presId="urn:microsoft.com/office/officeart/2005/8/layout/list1"/>
    <dgm:cxn modelId="{1B6CBF58-C6C5-40AC-A5B2-A52770A06904}" type="presParOf" srcId="{A4D07991-BA28-4A70-9CB2-DC269198D1E9}" destId="{E2A5FA4A-BB88-4F67-9A20-E8E968ADDC57}" srcOrd="1" destOrd="0" presId="urn:microsoft.com/office/officeart/2005/8/layout/list1"/>
    <dgm:cxn modelId="{1CE023CD-D937-42DF-9161-2038497E589A}" type="presParOf" srcId="{A4D07991-BA28-4A70-9CB2-DC269198D1E9}" destId="{54676A93-B60D-40B2-8D05-79641EDBE849}" srcOrd="2" destOrd="0" presId="urn:microsoft.com/office/officeart/2005/8/layout/list1"/>
    <dgm:cxn modelId="{9B577A7A-B120-4FE9-B3E6-15835E568D24}" type="presParOf" srcId="{A4D07991-BA28-4A70-9CB2-DC269198D1E9}" destId="{4748F50C-FDCF-4E8B-8510-AC4C670C3D0B}" srcOrd="3" destOrd="0" presId="urn:microsoft.com/office/officeart/2005/8/layout/list1"/>
    <dgm:cxn modelId="{F37332C9-9735-49DB-BD71-30591DABEA70}" type="presParOf" srcId="{A4D07991-BA28-4A70-9CB2-DC269198D1E9}" destId="{9829DBC2-9772-43F4-961D-9F0D3D16297E}" srcOrd="4" destOrd="0" presId="urn:microsoft.com/office/officeart/2005/8/layout/list1"/>
    <dgm:cxn modelId="{EF7208CD-3A9F-4216-BEB1-1E2BBE192AA8}" type="presParOf" srcId="{9829DBC2-9772-43F4-961D-9F0D3D16297E}" destId="{4AE81C29-CA8A-483E-9B5A-0ED15B2B02A3}" srcOrd="0" destOrd="0" presId="urn:microsoft.com/office/officeart/2005/8/layout/list1"/>
    <dgm:cxn modelId="{DE4B1363-6785-4217-9D96-CF0D57492A2A}" type="presParOf" srcId="{9829DBC2-9772-43F4-961D-9F0D3D16297E}" destId="{F7AE572E-DF9B-4226-BE30-1CDB112273B3}" srcOrd="1" destOrd="0" presId="urn:microsoft.com/office/officeart/2005/8/layout/list1"/>
    <dgm:cxn modelId="{C2DB06C1-A2D2-4576-A065-BBE913F83086}" type="presParOf" srcId="{A4D07991-BA28-4A70-9CB2-DC269198D1E9}" destId="{E808566A-D501-4D29-B7E5-2DA89A9AFDE2}" srcOrd="5" destOrd="0" presId="urn:microsoft.com/office/officeart/2005/8/layout/list1"/>
    <dgm:cxn modelId="{E9DB9D04-35FF-4100-8CEA-58B062D9FBAF}" type="presParOf" srcId="{A4D07991-BA28-4A70-9CB2-DC269198D1E9}" destId="{ED57D871-4CF0-467E-92E5-432D7D9F0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849521-6E39-475B-8D0F-54D433E1FD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63874ADD-CF8F-454C-B8FF-4FF24DC38FD2}">
      <dgm:prSet custT="1"/>
      <dgm:spPr/>
      <dgm:t>
        <a:bodyPr/>
        <a:lstStyle/>
        <a:p>
          <a:r>
            <a:rPr lang="en-US" sz="1800" b="1"/>
            <a:t>Full-time Program Director </a:t>
          </a:r>
          <a:r>
            <a:rPr lang="en-US" sz="1800"/>
            <a:t>(on-site) </a:t>
          </a:r>
          <a:endParaRPr lang="en-US" sz="1800" b="1">
            <a:latin typeface="+mj-lt"/>
          </a:endParaRPr>
        </a:p>
      </dgm:t>
    </dgm:pt>
    <dgm:pt modelId="{A59CEF41-B7C0-4DA7-B802-694E99340CF2}" type="parTrans" cxnId="{802D323A-8553-42B5-9102-945275F8049D}">
      <dgm:prSet/>
      <dgm:spPr/>
      <dgm:t>
        <a:bodyPr/>
        <a:lstStyle/>
        <a:p>
          <a:endParaRPr lang="en-US"/>
        </a:p>
      </dgm:t>
    </dgm:pt>
    <dgm:pt modelId="{3AB32839-C747-43D4-BDED-5ABA9183542A}" type="sibTrans" cxnId="{802D323A-8553-42B5-9102-945275F8049D}">
      <dgm:prSet/>
      <dgm:spPr/>
      <dgm:t>
        <a:bodyPr/>
        <a:lstStyle/>
        <a:p>
          <a:endParaRPr lang="en-US"/>
        </a:p>
      </dgm:t>
    </dgm:pt>
    <dgm:pt modelId="{2FE5CA7B-A2DA-44AB-A399-34B58CBBC109}">
      <dgm:prSet custT="1"/>
      <dgm:spPr/>
      <dgm:t>
        <a:bodyPr/>
        <a:lstStyle/>
        <a:p>
          <a:pPr>
            <a:buFont typeface="Arial" panose="020B0604020202020204" pitchFamily="34" charset="0"/>
            <a:buNone/>
          </a:pPr>
          <a:r>
            <a:rPr lang="en-US" sz="2000">
              <a:solidFill>
                <a:schemeClr val="accent3"/>
              </a:solidFill>
            </a:rPr>
            <a:t>Program Director must have:</a:t>
          </a:r>
        </a:p>
      </dgm:t>
    </dgm:pt>
    <dgm:pt modelId="{614C831B-ED75-4880-A726-CCE0D835C720}" type="parTrans" cxnId="{125B143C-CB10-4F74-8F28-6039D6731E6D}">
      <dgm:prSet/>
      <dgm:spPr/>
      <dgm:t>
        <a:bodyPr/>
        <a:lstStyle/>
        <a:p>
          <a:endParaRPr lang="en-US"/>
        </a:p>
      </dgm:t>
    </dgm:pt>
    <dgm:pt modelId="{B95380AF-6BA6-4364-B9A4-068C3FB00E58}" type="sibTrans" cxnId="{125B143C-CB10-4F74-8F28-6039D6731E6D}">
      <dgm:prSet/>
      <dgm:spPr/>
      <dgm:t>
        <a:bodyPr/>
        <a:lstStyle/>
        <a:p>
          <a:endParaRPr lang="en-US"/>
        </a:p>
      </dgm:t>
    </dgm:pt>
    <dgm:pt modelId="{FD13BC06-9F2D-4DC9-8142-F04F74062EE3}">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Planning the ADC services to meet individual needs of the participants,</a:t>
          </a:r>
          <a:endParaRPr lang="en-US" sz="2000">
            <a:solidFill>
              <a:schemeClr val="accent3">
                <a:lumMod val="75000"/>
              </a:schemeClr>
            </a:solidFill>
          </a:endParaRPr>
        </a:p>
      </dgm:t>
    </dgm:pt>
    <dgm:pt modelId="{EB599C1B-D685-42F0-949F-E5E4198269D2}" type="parTrans" cxnId="{5FA2AE80-0B3F-457E-8B13-E0A61D2CDFED}">
      <dgm:prSet/>
      <dgm:spPr/>
      <dgm:t>
        <a:bodyPr/>
        <a:lstStyle/>
        <a:p>
          <a:endParaRPr lang="en-US"/>
        </a:p>
      </dgm:t>
    </dgm:pt>
    <dgm:pt modelId="{0D27688A-822B-4A86-BC88-E2F7B9A03B28}" type="sibTrans" cxnId="{5FA2AE80-0B3F-457E-8B13-E0A61D2CDFED}">
      <dgm:prSet/>
      <dgm:spPr/>
      <dgm:t>
        <a:bodyPr/>
        <a:lstStyle/>
        <a:p>
          <a:endParaRPr lang="en-US"/>
        </a:p>
      </dgm:t>
    </dgm:pt>
    <dgm:pt modelId="{8E64632E-0323-4A0F-8815-BE48D56F2B83}">
      <dgm:prSet custT="1"/>
      <dgm:spPr/>
      <dgm:t>
        <a:bodyPr/>
        <a:lstStyle/>
        <a:p>
          <a:r>
            <a:rPr lang="en-US" sz="1800" b="1">
              <a:latin typeface="+mj-lt"/>
            </a:rPr>
            <a:t>Duties may include supervision of or direct responsibility for the following:</a:t>
          </a:r>
        </a:p>
      </dgm:t>
    </dgm:pt>
    <dgm:pt modelId="{6D94ED55-96A8-422E-B5BD-7CD8E1CD2303}" type="sibTrans" cxnId="{7BB6846E-701E-4E34-876D-F6044ADCCD8C}">
      <dgm:prSet/>
      <dgm:spPr/>
      <dgm:t>
        <a:bodyPr/>
        <a:lstStyle/>
        <a:p>
          <a:endParaRPr lang="en-US"/>
        </a:p>
      </dgm:t>
    </dgm:pt>
    <dgm:pt modelId="{6851A1EC-017E-4A51-B2BC-158C5540FC6E}" type="parTrans" cxnId="{7BB6846E-701E-4E34-876D-F6044ADCCD8C}">
      <dgm:prSet/>
      <dgm:spPr/>
      <dgm:t>
        <a:bodyPr/>
        <a:lstStyle/>
        <a:p>
          <a:endParaRPr lang="en-US"/>
        </a:p>
      </dgm:t>
    </dgm:pt>
    <dgm:pt modelId="{FC658F0E-7831-415E-8F5D-4F9EE7BC2407}">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Liaison with community agencies, and </a:t>
          </a:r>
        </a:p>
      </dgm:t>
    </dgm:pt>
    <dgm:pt modelId="{EA7257FA-0422-44E7-95AC-70319E41C874}" type="parTrans" cxnId="{18F6B100-BD9B-4B43-90E6-64DBF3087A8B}">
      <dgm:prSet/>
      <dgm:spPr/>
      <dgm:t>
        <a:bodyPr/>
        <a:lstStyle/>
        <a:p>
          <a:endParaRPr lang="en-US"/>
        </a:p>
      </dgm:t>
    </dgm:pt>
    <dgm:pt modelId="{B854969A-2FF9-45CC-AC05-73151AAD53B4}" type="sibTrans" cxnId="{18F6B100-BD9B-4B43-90E6-64DBF3087A8B}">
      <dgm:prSet/>
      <dgm:spPr/>
      <dgm:t>
        <a:bodyPr/>
        <a:lstStyle/>
        <a:p>
          <a:endParaRPr lang="en-US"/>
        </a:p>
      </dgm:t>
    </dgm:pt>
    <dgm:pt modelId="{BE92633A-80BC-41BE-8AE2-14324600CD08}">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Providing services to individuals and families when necessary</a:t>
          </a:r>
          <a:r>
            <a:rPr lang="en-US" sz="2000">
              <a:solidFill>
                <a:schemeClr val="accent3"/>
              </a:solidFill>
              <a:latin typeface="Aptos Display" panose="02110004020202020204"/>
            </a:rPr>
            <a:t>.</a:t>
          </a:r>
          <a:r>
            <a:rPr lang="en-US" sz="2000">
              <a:solidFill>
                <a:schemeClr val="accent3"/>
              </a:solidFill>
            </a:rPr>
            <a:t> </a:t>
          </a:r>
        </a:p>
      </dgm:t>
    </dgm:pt>
    <dgm:pt modelId="{21C1F365-44CB-4FBA-9B56-0A6B65F687F4}" type="parTrans" cxnId="{5904FE28-CCDD-49FD-AFDD-1E7466693E95}">
      <dgm:prSet/>
      <dgm:spPr/>
      <dgm:t>
        <a:bodyPr/>
        <a:lstStyle/>
        <a:p>
          <a:endParaRPr lang="en-US"/>
        </a:p>
      </dgm:t>
    </dgm:pt>
    <dgm:pt modelId="{A3EDF7B4-0DDB-4EBC-8A1E-49103E43FA51}" type="sibTrans" cxnId="{5904FE28-CCDD-49FD-AFDD-1E7466693E95}">
      <dgm:prSet/>
      <dgm:spPr/>
      <dgm:t>
        <a:bodyPr/>
        <a:lstStyle/>
        <a:p>
          <a:endParaRPr lang="en-US"/>
        </a:p>
      </dgm:t>
    </dgm:pt>
    <dgm:pt modelId="{D67EBD73-0A15-48D7-9603-693F34F7E8BF}">
      <dgm:prSet custT="1"/>
      <dgm:spPr/>
      <dgm:t>
        <a:bodyPr/>
        <a:lstStyle/>
        <a:p>
          <a:pPr>
            <a:buClr>
              <a:schemeClr val="accent3">
                <a:lumMod val="75000"/>
              </a:schemeClr>
            </a:buClr>
            <a:buFont typeface="Wingdings" panose="05000000000000000000" pitchFamily="2" charset="2"/>
            <a:buChar char="§"/>
          </a:pPr>
          <a:endParaRPr lang="en-US" sz="2400">
            <a:solidFill>
              <a:schemeClr val="accent3"/>
            </a:solidFill>
          </a:endParaRPr>
        </a:p>
      </dgm:t>
    </dgm:pt>
    <dgm:pt modelId="{042F2173-0BAD-4504-9F96-83544ED32519}" type="parTrans" cxnId="{24567767-B8C9-4096-9910-F6D12D0E9C88}">
      <dgm:prSet/>
      <dgm:spPr/>
      <dgm:t>
        <a:bodyPr/>
        <a:lstStyle/>
        <a:p>
          <a:endParaRPr lang="en-US"/>
        </a:p>
      </dgm:t>
    </dgm:pt>
    <dgm:pt modelId="{FD729A12-BE37-4B6B-9DE8-AB785C850913}" type="sibTrans" cxnId="{24567767-B8C9-4096-9910-F6D12D0E9C88}">
      <dgm:prSet/>
      <dgm:spPr/>
      <dgm:t>
        <a:bodyPr/>
        <a:lstStyle/>
        <a:p>
          <a:endParaRPr lang="en-US"/>
        </a:p>
      </dgm:t>
    </dgm:pt>
    <dgm:pt modelId="{783803D4-1860-423F-A38D-EB8D91A140A9}">
      <dgm:prSet custT="1"/>
      <dgm:spPr/>
      <dgm:t>
        <a:bodyPr/>
        <a:lstStyle/>
        <a:p>
          <a:pPr>
            <a:buFont typeface="Arial" panose="020B0604020202020204" pitchFamily="34" charset="0"/>
            <a:buNone/>
          </a:pPr>
          <a:endParaRPr lang="en-US" sz="2400">
            <a:solidFill>
              <a:schemeClr val="accent3">
                <a:lumMod val="75000"/>
              </a:schemeClr>
            </a:solidFill>
          </a:endParaRPr>
        </a:p>
      </dgm:t>
    </dgm:pt>
    <dgm:pt modelId="{CDD29453-FEDC-48AD-9365-043AB0B40B47}" type="parTrans" cxnId="{671AB8B8-CB41-4F60-988B-2AD7CD27F8C2}">
      <dgm:prSet/>
      <dgm:spPr/>
      <dgm:t>
        <a:bodyPr/>
        <a:lstStyle/>
        <a:p>
          <a:endParaRPr lang="en-US"/>
        </a:p>
      </dgm:t>
    </dgm:pt>
    <dgm:pt modelId="{70DD31B9-A041-45AB-882E-68A95A251308}" type="sibTrans" cxnId="{671AB8B8-CB41-4F60-988B-2AD7CD27F8C2}">
      <dgm:prSet/>
      <dgm:spPr/>
      <dgm:t>
        <a:bodyPr/>
        <a:lstStyle/>
        <a:p>
          <a:endParaRPr lang="en-US"/>
        </a:p>
      </dgm:t>
    </dgm:pt>
    <dgm:pt modelId="{C77A9E94-5BF5-45D7-A766-DB7B4641BCB4}">
      <dgm:prSet custT="1"/>
      <dgm:spPr/>
      <dgm:t>
        <a:bodyPr/>
        <a:lstStyle/>
        <a:p>
          <a:pPr>
            <a:buFont typeface="Wingdings" panose="05000000000000000000" pitchFamily="2" charset="2"/>
            <a:buChar char=""/>
          </a:pPr>
          <a:r>
            <a:rPr lang="en-US" sz="2000">
              <a:solidFill>
                <a:schemeClr val="accent3"/>
              </a:solidFill>
            </a:rPr>
            <a:t>A bachelor’s degree in health, social services, or a related field and one (1) year supervisory experience, either full-time or an equivalent, or </a:t>
          </a:r>
        </a:p>
      </dgm:t>
    </dgm:pt>
    <dgm:pt modelId="{E7022784-0154-43D7-908A-ABEDFB5BA728}" type="parTrans" cxnId="{B29B1F89-4FCE-451F-8205-F207C2874CF2}">
      <dgm:prSet/>
      <dgm:spPr/>
      <dgm:t>
        <a:bodyPr/>
        <a:lstStyle/>
        <a:p>
          <a:endParaRPr lang="en-US"/>
        </a:p>
      </dgm:t>
    </dgm:pt>
    <dgm:pt modelId="{02D907DE-9BE8-46B6-980B-4CCEA1DC0879}" type="sibTrans" cxnId="{B29B1F89-4FCE-451F-8205-F207C2874CF2}">
      <dgm:prSet/>
      <dgm:spPr/>
      <dgm:t>
        <a:bodyPr/>
        <a:lstStyle/>
        <a:p>
          <a:endParaRPr lang="en-US"/>
        </a:p>
      </dgm:t>
    </dgm:pt>
    <dgm:pt modelId="{B2B8528A-7579-4311-BAEA-C81814BD0017}">
      <dgm:prSet custT="1"/>
      <dgm:spPr/>
      <dgm:t>
        <a:bodyPr/>
        <a:lstStyle/>
        <a:p>
          <a:pPr>
            <a:buFont typeface="Wingdings" panose="05000000000000000000" pitchFamily="2" charset="2"/>
            <a:buChar char=""/>
          </a:pPr>
          <a:r>
            <a:rPr lang="en-US" sz="2000">
              <a:solidFill>
                <a:schemeClr val="accent3"/>
              </a:solidFill>
            </a:rPr>
            <a:t>Comparable technical and human services training with demonstrated competence and experience as a manager in a health or human services setting.</a:t>
          </a:r>
        </a:p>
      </dgm:t>
    </dgm:pt>
    <dgm:pt modelId="{F20137EC-504C-4274-ABF6-FD8C0B800D2F}" type="parTrans" cxnId="{C5CDA055-C6F9-48D5-8D2C-AC7877356D5F}">
      <dgm:prSet/>
      <dgm:spPr/>
      <dgm:t>
        <a:bodyPr/>
        <a:lstStyle/>
        <a:p>
          <a:endParaRPr lang="en-US"/>
        </a:p>
      </dgm:t>
    </dgm:pt>
    <dgm:pt modelId="{37C6E9BB-7650-44D3-9C3C-4D5024204786}" type="sibTrans" cxnId="{C5CDA055-C6F9-48D5-8D2C-AC7877356D5F}">
      <dgm:prSet/>
      <dgm:spPr/>
      <dgm:t>
        <a:bodyPr/>
        <a:lstStyle/>
        <a:p>
          <a:endParaRPr lang="en-US"/>
        </a:p>
      </dgm:t>
    </dgm:pt>
    <dgm:pt modelId="{4136CDE4-168C-40AE-A557-904E503ACEC0}">
      <dgm:prSet custT="1"/>
      <dgm:spPr/>
      <dgm:t>
        <a:bodyPr/>
        <a:lstStyle/>
        <a:p>
          <a:pPr>
            <a:buClr>
              <a:schemeClr val="accent3">
                <a:lumMod val="75000"/>
              </a:schemeClr>
            </a:buClr>
            <a:buFont typeface="Wingdings" panose="05000000000000000000" pitchFamily="2" charset="2"/>
            <a:buChar char="§"/>
          </a:pPr>
          <a:r>
            <a:rPr lang="en-US" sz="2000">
              <a:solidFill>
                <a:schemeClr val="accent3">
                  <a:lumMod val="75000"/>
                </a:schemeClr>
              </a:solidFill>
            </a:rPr>
            <a:t>Ensuring compliance with licensing and funding regulations in absence of Administrator/CEO/Owner,</a:t>
          </a:r>
          <a:r>
            <a:rPr lang="en-US" sz="2000">
              <a:solidFill>
                <a:schemeClr val="accent3"/>
              </a:solidFill>
            </a:rPr>
            <a:t> </a:t>
          </a:r>
          <a:endParaRPr lang="en-US" sz="2000">
            <a:solidFill>
              <a:schemeClr val="accent3">
                <a:lumMod val="75000"/>
              </a:schemeClr>
            </a:solidFill>
          </a:endParaRPr>
        </a:p>
      </dgm:t>
    </dgm:pt>
    <dgm:pt modelId="{FD156448-871A-4F2D-82B0-6E7B8B5A9EF1}" type="parTrans" cxnId="{F83B208A-A53A-46BC-9A6E-DF8EEE143EE2}">
      <dgm:prSet/>
      <dgm:spPr/>
      <dgm:t>
        <a:bodyPr/>
        <a:lstStyle/>
        <a:p>
          <a:endParaRPr lang="en-US"/>
        </a:p>
      </dgm:t>
    </dgm:pt>
    <dgm:pt modelId="{CC61079D-25E0-4C8D-BA6F-F0C46A49F452}" type="sibTrans" cxnId="{F83B208A-A53A-46BC-9A6E-DF8EEE143EE2}">
      <dgm:prSet/>
      <dgm:spPr/>
      <dgm:t>
        <a:bodyPr/>
        <a:lstStyle/>
        <a:p>
          <a:endParaRPr lang="en-US"/>
        </a:p>
      </dgm:t>
    </dgm:pt>
    <dgm:pt modelId="{A4D07991-BA28-4A70-9CB2-DC269198D1E9}" type="pres">
      <dgm:prSet presAssocID="{CA849521-6E39-475B-8D0F-54D433E1FDEB}" presName="linear" presStyleCnt="0">
        <dgm:presLayoutVars>
          <dgm:dir/>
          <dgm:animLvl val="lvl"/>
          <dgm:resizeHandles val="exact"/>
        </dgm:presLayoutVars>
      </dgm:prSet>
      <dgm:spPr/>
    </dgm:pt>
    <dgm:pt modelId="{8CED0525-FCB1-4D17-A514-3B05A378607B}" type="pres">
      <dgm:prSet presAssocID="{63874ADD-CF8F-454C-B8FF-4FF24DC38FD2}" presName="parentLin" presStyleCnt="0"/>
      <dgm:spPr/>
    </dgm:pt>
    <dgm:pt modelId="{A86A85E6-D89A-406B-89BD-9B7083F82B5D}" type="pres">
      <dgm:prSet presAssocID="{63874ADD-CF8F-454C-B8FF-4FF24DC38FD2}" presName="parentLeftMargin" presStyleLbl="node1" presStyleIdx="0" presStyleCnt="2"/>
      <dgm:spPr/>
    </dgm:pt>
    <dgm:pt modelId="{37FAF63F-933C-4C80-9C23-039E1A8F011F}" type="pres">
      <dgm:prSet presAssocID="{63874ADD-CF8F-454C-B8FF-4FF24DC38FD2}" presName="parentText" presStyleLbl="node1" presStyleIdx="0" presStyleCnt="2" custScaleY="52163" custLinFactNeighborX="-1581" custLinFactNeighborY="-13325">
        <dgm:presLayoutVars>
          <dgm:chMax val="0"/>
          <dgm:bulletEnabled val="1"/>
        </dgm:presLayoutVars>
      </dgm:prSet>
      <dgm:spPr/>
    </dgm:pt>
    <dgm:pt modelId="{1E73A8F2-5978-4295-8776-354FEA52F070}" type="pres">
      <dgm:prSet presAssocID="{63874ADD-CF8F-454C-B8FF-4FF24DC38FD2}" presName="negativeSpace" presStyleCnt="0"/>
      <dgm:spPr/>
    </dgm:pt>
    <dgm:pt modelId="{17D139A9-77EA-4287-BB1F-8079986AF089}" type="pres">
      <dgm:prSet presAssocID="{63874ADD-CF8F-454C-B8FF-4FF24DC38FD2}" presName="childText" presStyleLbl="conFgAcc1" presStyleIdx="0" presStyleCnt="2" custLinFactNeighborX="13" custLinFactNeighborY="10363">
        <dgm:presLayoutVars>
          <dgm:bulletEnabled val="1"/>
        </dgm:presLayoutVars>
      </dgm:prSet>
      <dgm:spPr/>
    </dgm:pt>
    <dgm:pt modelId="{E4DD102E-0C0D-44B4-9138-4E49EB18DE2E}" type="pres">
      <dgm:prSet presAssocID="{3AB32839-C747-43D4-BDED-5ABA9183542A}" presName="spaceBetweenRectangles" presStyleCnt="0"/>
      <dgm:spPr/>
    </dgm:pt>
    <dgm:pt modelId="{9829DBC2-9772-43F4-961D-9F0D3D16297E}" type="pres">
      <dgm:prSet presAssocID="{8E64632E-0323-4A0F-8815-BE48D56F2B83}" presName="parentLin" presStyleCnt="0"/>
      <dgm:spPr/>
    </dgm:pt>
    <dgm:pt modelId="{4AE81C29-CA8A-483E-9B5A-0ED15B2B02A3}" type="pres">
      <dgm:prSet presAssocID="{8E64632E-0323-4A0F-8815-BE48D56F2B83}" presName="parentLeftMargin" presStyleLbl="node1" presStyleIdx="0" presStyleCnt="2"/>
      <dgm:spPr/>
    </dgm:pt>
    <dgm:pt modelId="{F7AE572E-DF9B-4226-BE30-1CDB112273B3}" type="pres">
      <dgm:prSet presAssocID="{8E64632E-0323-4A0F-8815-BE48D56F2B83}" presName="parentText" presStyleLbl="node1" presStyleIdx="1" presStyleCnt="2" custScaleY="59137">
        <dgm:presLayoutVars>
          <dgm:chMax val="0"/>
          <dgm:bulletEnabled val="1"/>
        </dgm:presLayoutVars>
      </dgm:prSet>
      <dgm:spPr/>
    </dgm:pt>
    <dgm:pt modelId="{E808566A-D501-4D29-B7E5-2DA89A9AFDE2}" type="pres">
      <dgm:prSet presAssocID="{8E64632E-0323-4A0F-8815-BE48D56F2B83}" presName="negativeSpace" presStyleCnt="0"/>
      <dgm:spPr/>
    </dgm:pt>
    <dgm:pt modelId="{ED57D871-4CF0-467E-92E5-432D7D9F0D26}" type="pres">
      <dgm:prSet presAssocID="{8E64632E-0323-4A0F-8815-BE48D56F2B83}" presName="childText" presStyleLbl="conFgAcc1" presStyleIdx="1" presStyleCnt="2">
        <dgm:presLayoutVars>
          <dgm:bulletEnabled val="1"/>
        </dgm:presLayoutVars>
      </dgm:prSet>
      <dgm:spPr/>
    </dgm:pt>
  </dgm:ptLst>
  <dgm:cxnLst>
    <dgm:cxn modelId="{18F6B100-BD9B-4B43-90E6-64DBF3087A8B}" srcId="{8E64632E-0323-4A0F-8815-BE48D56F2B83}" destId="{FC658F0E-7831-415E-8F5D-4F9EE7BC2407}" srcOrd="2" destOrd="0" parTransId="{EA7257FA-0422-44E7-95AC-70319E41C874}" sibTransId="{B854969A-2FF9-45CC-AC05-73151AAD53B4}"/>
    <dgm:cxn modelId="{24C5B403-06F0-49E1-9F23-21E767AE9E52}" type="presOf" srcId="{63874ADD-CF8F-454C-B8FF-4FF24DC38FD2}" destId="{37FAF63F-933C-4C80-9C23-039E1A8F011F}" srcOrd="1" destOrd="0" presId="urn:microsoft.com/office/officeart/2005/8/layout/list1"/>
    <dgm:cxn modelId="{34BE0405-528A-405E-8679-3B9998228A09}" type="presOf" srcId="{8E64632E-0323-4A0F-8815-BE48D56F2B83}" destId="{F7AE572E-DF9B-4226-BE30-1CDB112273B3}" srcOrd="1" destOrd="0" presId="urn:microsoft.com/office/officeart/2005/8/layout/list1"/>
    <dgm:cxn modelId="{BBF8BE23-F9F3-4FC6-93E1-72BAEE8EE356}" type="presOf" srcId="{D67EBD73-0A15-48D7-9603-693F34F7E8BF}" destId="{ED57D871-4CF0-467E-92E5-432D7D9F0D26}" srcOrd="0" destOrd="4" presId="urn:microsoft.com/office/officeart/2005/8/layout/list1"/>
    <dgm:cxn modelId="{5904FE28-CCDD-49FD-AFDD-1E7466693E95}" srcId="{8E64632E-0323-4A0F-8815-BE48D56F2B83}" destId="{BE92633A-80BC-41BE-8AE2-14324600CD08}" srcOrd="3" destOrd="0" parTransId="{21C1F365-44CB-4FBA-9B56-0A6B65F687F4}" sibTransId="{A3EDF7B4-0DDB-4EBC-8A1E-49103E43FA51}"/>
    <dgm:cxn modelId="{802D323A-8553-42B5-9102-945275F8049D}" srcId="{CA849521-6E39-475B-8D0F-54D433E1FDEB}" destId="{63874ADD-CF8F-454C-B8FF-4FF24DC38FD2}" srcOrd="0" destOrd="0" parTransId="{A59CEF41-B7C0-4DA7-B802-694E99340CF2}" sibTransId="{3AB32839-C747-43D4-BDED-5ABA9183542A}"/>
    <dgm:cxn modelId="{125B143C-CB10-4F74-8F28-6039D6731E6D}" srcId="{63874ADD-CF8F-454C-B8FF-4FF24DC38FD2}" destId="{2FE5CA7B-A2DA-44AB-A399-34B58CBBC109}" srcOrd="0" destOrd="0" parTransId="{614C831B-ED75-4880-A726-CCE0D835C720}" sibTransId="{B95380AF-6BA6-4364-B9A4-068C3FB00E58}"/>
    <dgm:cxn modelId="{24567767-B8C9-4096-9910-F6D12D0E9C88}" srcId="{8E64632E-0323-4A0F-8815-BE48D56F2B83}" destId="{D67EBD73-0A15-48D7-9603-693F34F7E8BF}" srcOrd="4" destOrd="0" parTransId="{042F2173-0BAD-4504-9F96-83544ED32519}" sibTransId="{FD729A12-BE37-4B6B-9DE8-AB785C850913}"/>
    <dgm:cxn modelId="{7BB6846E-701E-4E34-876D-F6044ADCCD8C}" srcId="{CA849521-6E39-475B-8D0F-54D433E1FDEB}" destId="{8E64632E-0323-4A0F-8815-BE48D56F2B83}" srcOrd="1" destOrd="0" parTransId="{6851A1EC-017E-4A51-B2BC-158C5540FC6E}" sibTransId="{6D94ED55-96A8-422E-B5BD-7CD8E1CD2303}"/>
    <dgm:cxn modelId="{C5CDA055-C6F9-48D5-8D2C-AC7877356D5F}" srcId="{63874ADD-CF8F-454C-B8FF-4FF24DC38FD2}" destId="{B2B8528A-7579-4311-BAEA-C81814BD0017}" srcOrd="2" destOrd="0" parTransId="{F20137EC-504C-4274-ABF6-FD8C0B800D2F}" sibTransId="{37C6E9BB-7650-44D3-9C3C-4D5024204786}"/>
    <dgm:cxn modelId="{DA54B459-E693-4E86-B5D7-D9297395E95A}" type="presOf" srcId="{63874ADD-CF8F-454C-B8FF-4FF24DC38FD2}" destId="{A86A85E6-D89A-406B-89BD-9B7083F82B5D}" srcOrd="0" destOrd="0" presId="urn:microsoft.com/office/officeart/2005/8/layout/list1"/>
    <dgm:cxn modelId="{B263FC7E-5103-4D5F-914C-3BF874A5874F}" type="presOf" srcId="{4136CDE4-168C-40AE-A557-904E503ACEC0}" destId="{ED57D871-4CF0-467E-92E5-432D7D9F0D26}" srcOrd="0" destOrd="1" presId="urn:microsoft.com/office/officeart/2005/8/layout/list1"/>
    <dgm:cxn modelId="{5FA2AE80-0B3F-457E-8B13-E0A61D2CDFED}" srcId="{8E64632E-0323-4A0F-8815-BE48D56F2B83}" destId="{FD13BC06-9F2D-4DC9-8142-F04F74062EE3}" srcOrd="0" destOrd="0" parTransId="{EB599C1B-D685-42F0-949F-E5E4198269D2}" sibTransId="{0D27688A-822B-4A86-BC88-E2F7B9A03B28}"/>
    <dgm:cxn modelId="{B29B1F89-4FCE-451F-8205-F207C2874CF2}" srcId="{63874ADD-CF8F-454C-B8FF-4FF24DC38FD2}" destId="{C77A9E94-5BF5-45D7-A766-DB7B4641BCB4}" srcOrd="1" destOrd="0" parTransId="{E7022784-0154-43D7-908A-ABEDFB5BA728}" sibTransId="{02D907DE-9BE8-46B6-980B-4CCEA1DC0879}"/>
    <dgm:cxn modelId="{F83B208A-A53A-46BC-9A6E-DF8EEE143EE2}" srcId="{8E64632E-0323-4A0F-8815-BE48D56F2B83}" destId="{4136CDE4-168C-40AE-A557-904E503ACEC0}" srcOrd="1" destOrd="0" parTransId="{FD156448-871A-4F2D-82B0-6E7B8B5A9EF1}" sibTransId="{CC61079D-25E0-4C8D-BA6F-F0C46A49F452}"/>
    <dgm:cxn modelId="{DD701B8E-2BB2-4DAB-AEED-7F641BE34E1C}" type="presOf" srcId="{C77A9E94-5BF5-45D7-A766-DB7B4641BCB4}" destId="{17D139A9-77EA-4287-BB1F-8079986AF089}" srcOrd="0" destOrd="1" presId="urn:microsoft.com/office/officeart/2005/8/layout/list1"/>
    <dgm:cxn modelId="{340A3293-AABB-4AF6-92D2-8323D358A747}" type="presOf" srcId="{BE92633A-80BC-41BE-8AE2-14324600CD08}" destId="{ED57D871-4CF0-467E-92E5-432D7D9F0D26}" srcOrd="0" destOrd="3" presId="urn:microsoft.com/office/officeart/2005/8/layout/list1"/>
    <dgm:cxn modelId="{C6432B98-0C91-4949-A8DC-4332FF722FE3}" type="presOf" srcId="{B2B8528A-7579-4311-BAEA-C81814BD0017}" destId="{17D139A9-77EA-4287-BB1F-8079986AF089}" srcOrd="0" destOrd="2" presId="urn:microsoft.com/office/officeart/2005/8/layout/list1"/>
    <dgm:cxn modelId="{671AB8B8-CB41-4F60-988B-2AD7CD27F8C2}" srcId="{63874ADD-CF8F-454C-B8FF-4FF24DC38FD2}" destId="{783803D4-1860-423F-A38D-EB8D91A140A9}" srcOrd="3" destOrd="0" parTransId="{CDD29453-FEDC-48AD-9365-043AB0B40B47}" sibTransId="{70DD31B9-A041-45AB-882E-68A95A251308}"/>
    <dgm:cxn modelId="{D882E9BE-99C3-4211-B939-D7B6C8F9E8D3}" type="presOf" srcId="{783803D4-1860-423F-A38D-EB8D91A140A9}" destId="{17D139A9-77EA-4287-BB1F-8079986AF089}" srcOrd="0" destOrd="3" presId="urn:microsoft.com/office/officeart/2005/8/layout/list1"/>
    <dgm:cxn modelId="{6C5915BF-C957-4CA6-ACD9-C0E035D4B41C}" type="presOf" srcId="{CA849521-6E39-475B-8D0F-54D433E1FDEB}" destId="{A4D07991-BA28-4A70-9CB2-DC269198D1E9}" srcOrd="0" destOrd="0" presId="urn:microsoft.com/office/officeart/2005/8/layout/list1"/>
    <dgm:cxn modelId="{0B8113C5-DFFF-4351-82B0-79FC721AFED7}" type="presOf" srcId="{FC658F0E-7831-415E-8F5D-4F9EE7BC2407}" destId="{ED57D871-4CF0-467E-92E5-432D7D9F0D26}" srcOrd="0" destOrd="2" presId="urn:microsoft.com/office/officeart/2005/8/layout/list1"/>
    <dgm:cxn modelId="{444070C8-E7D3-484A-A7A3-7B0C2025B660}" type="presOf" srcId="{FD13BC06-9F2D-4DC9-8142-F04F74062EE3}" destId="{ED57D871-4CF0-467E-92E5-432D7D9F0D26}" srcOrd="0" destOrd="0" presId="urn:microsoft.com/office/officeart/2005/8/layout/list1"/>
    <dgm:cxn modelId="{B50975CA-EAC5-41CF-87CC-19A35885B7A5}" type="presOf" srcId="{8E64632E-0323-4A0F-8815-BE48D56F2B83}" destId="{4AE81C29-CA8A-483E-9B5A-0ED15B2B02A3}" srcOrd="0" destOrd="0" presId="urn:microsoft.com/office/officeart/2005/8/layout/list1"/>
    <dgm:cxn modelId="{544A84FA-5D09-4412-9562-1DC4DED7B4B9}" type="presOf" srcId="{2FE5CA7B-A2DA-44AB-A399-34B58CBBC109}" destId="{17D139A9-77EA-4287-BB1F-8079986AF089}" srcOrd="0" destOrd="0" presId="urn:microsoft.com/office/officeart/2005/8/layout/list1"/>
    <dgm:cxn modelId="{2BB0D238-7D5C-4D9B-AC41-F2C3FE4E6ECD}" type="presParOf" srcId="{A4D07991-BA28-4A70-9CB2-DC269198D1E9}" destId="{8CED0525-FCB1-4D17-A514-3B05A378607B}" srcOrd="0" destOrd="0" presId="urn:microsoft.com/office/officeart/2005/8/layout/list1"/>
    <dgm:cxn modelId="{3D9C5DF6-3498-4ED2-95E7-AB9135E8EC64}" type="presParOf" srcId="{8CED0525-FCB1-4D17-A514-3B05A378607B}" destId="{A86A85E6-D89A-406B-89BD-9B7083F82B5D}" srcOrd="0" destOrd="0" presId="urn:microsoft.com/office/officeart/2005/8/layout/list1"/>
    <dgm:cxn modelId="{A5AE1C04-AED8-4A5B-B0E8-827D030232F6}" type="presParOf" srcId="{8CED0525-FCB1-4D17-A514-3B05A378607B}" destId="{37FAF63F-933C-4C80-9C23-039E1A8F011F}" srcOrd="1" destOrd="0" presId="urn:microsoft.com/office/officeart/2005/8/layout/list1"/>
    <dgm:cxn modelId="{269E7919-7406-46BF-A50B-FA41802C7050}" type="presParOf" srcId="{A4D07991-BA28-4A70-9CB2-DC269198D1E9}" destId="{1E73A8F2-5978-4295-8776-354FEA52F070}" srcOrd="1" destOrd="0" presId="urn:microsoft.com/office/officeart/2005/8/layout/list1"/>
    <dgm:cxn modelId="{923F592D-763B-49FB-A5CD-E1E704F6BF32}" type="presParOf" srcId="{A4D07991-BA28-4A70-9CB2-DC269198D1E9}" destId="{17D139A9-77EA-4287-BB1F-8079986AF089}" srcOrd="2" destOrd="0" presId="urn:microsoft.com/office/officeart/2005/8/layout/list1"/>
    <dgm:cxn modelId="{44FE435E-AA25-4D84-B951-063F31CA19D7}" type="presParOf" srcId="{A4D07991-BA28-4A70-9CB2-DC269198D1E9}" destId="{E4DD102E-0C0D-44B4-9138-4E49EB18DE2E}" srcOrd="3" destOrd="0" presId="urn:microsoft.com/office/officeart/2005/8/layout/list1"/>
    <dgm:cxn modelId="{CA630C4F-2699-45F7-8952-CA56DC8BB6BD}" type="presParOf" srcId="{A4D07991-BA28-4A70-9CB2-DC269198D1E9}" destId="{9829DBC2-9772-43F4-961D-9F0D3D16297E}" srcOrd="4" destOrd="0" presId="urn:microsoft.com/office/officeart/2005/8/layout/list1"/>
    <dgm:cxn modelId="{38A61EC5-7342-4B84-BC64-7E51253A8CF3}" type="presParOf" srcId="{9829DBC2-9772-43F4-961D-9F0D3D16297E}" destId="{4AE81C29-CA8A-483E-9B5A-0ED15B2B02A3}" srcOrd="0" destOrd="0" presId="urn:microsoft.com/office/officeart/2005/8/layout/list1"/>
    <dgm:cxn modelId="{B6427267-4EBD-4737-9C59-55A79D03FAAF}" type="presParOf" srcId="{9829DBC2-9772-43F4-961D-9F0D3D16297E}" destId="{F7AE572E-DF9B-4226-BE30-1CDB112273B3}" srcOrd="1" destOrd="0" presId="urn:microsoft.com/office/officeart/2005/8/layout/list1"/>
    <dgm:cxn modelId="{FA0C9773-B1AA-424E-B993-53A095264075}" type="presParOf" srcId="{A4D07991-BA28-4A70-9CB2-DC269198D1E9}" destId="{E808566A-D501-4D29-B7E5-2DA89A9AFDE2}" srcOrd="5" destOrd="0" presId="urn:microsoft.com/office/officeart/2005/8/layout/list1"/>
    <dgm:cxn modelId="{F7C3ED45-8C67-418C-B6A2-A00AB8D83769}" type="presParOf" srcId="{A4D07991-BA28-4A70-9CB2-DC269198D1E9}" destId="{ED57D871-4CF0-467E-92E5-432D7D9F0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068A6-25A5-46CA-8CB6-CFF05C6EF1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55FFAF9-0D8C-461B-800D-8F1866EB8462}">
      <dgm:prSet custT="1"/>
      <dgm:spPr/>
      <dgm:t>
        <a:bodyPr/>
        <a:lstStyle/>
        <a:p>
          <a:pPr algn="l">
            <a:lnSpc>
              <a:spcPct val="100000"/>
            </a:lnSpc>
          </a:pPr>
          <a:r>
            <a:rPr lang="en-US" sz="2000" b="1">
              <a:solidFill>
                <a:schemeClr val="tx2">
                  <a:lumMod val="75000"/>
                  <a:lumOff val="25000"/>
                </a:schemeClr>
              </a:solidFill>
              <a:latin typeface="+mj-lt"/>
            </a:rPr>
            <a:t>The E&amp;D Waiver is administered and operated by the Division of Medicaid.</a:t>
          </a:r>
        </a:p>
      </dgm:t>
    </dgm:pt>
    <dgm:pt modelId="{F32FB205-6B61-4F19-9480-65ACC891EEBB}" type="parTrans" cxnId="{38C31EB4-50C5-4F4F-9770-94573CA7CCD4}">
      <dgm:prSet/>
      <dgm:spPr/>
      <dgm:t>
        <a:bodyPr/>
        <a:lstStyle/>
        <a:p>
          <a:endParaRPr lang="en-US"/>
        </a:p>
      </dgm:t>
    </dgm:pt>
    <dgm:pt modelId="{651D34C8-6AAD-4457-B757-B5B409BE7B26}" type="sibTrans" cxnId="{38C31EB4-50C5-4F4F-9770-94573CA7CCD4}">
      <dgm:prSet/>
      <dgm:spPr/>
      <dgm:t>
        <a:bodyPr/>
        <a:lstStyle/>
        <a:p>
          <a:endParaRPr lang="en-US"/>
        </a:p>
      </dgm:t>
    </dgm:pt>
    <dgm:pt modelId="{00F9FEE7-8553-4029-B5E1-85B24281A9BC}">
      <dgm:prSet custT="1"/>
      <dgm:spPr/>
      <dgm:t>
        <a:bodyPr/>
        <a:lstStyle/>
        <a:p>
          <a:pPr algn="l">
            <a:lnSpc>
              <a:spcPct val="100000"/>
            </a:lnSpc>
          </a:pPr>
          <a:r>
            <a:rPr lang="en-US" sz="2000" b="1">
              <a:solidFill>
                <a:schemeClr val="tx2">
                  <a:lumMod val="75000"/>
                  <a:lumOff val="25000"/>
                </a:schemeClr>
              </a:solidFill>
              <a:latin typeface="+mj-lt"/>
            </a:rPr>
            <a:t>Beneficiaries enrolled in the E&amp;D Waiver must reside in a private residence that is fully integrated with opportunities for full access to the greater community and meets the requirements of a Home and Community-Based (HCB) setting in 42 C.F.R. § 441.301(c)(4) and (5).</a:t>
          </a:r>
        </a:p>
      </dgm:t>
    </dgm:pt>
    <dgm:pt modelId="{F99EDBEB-DC3C-443E-83FC-B793F8E015D7}" type="parTrans" cxnId="{38B68127-4CE7-4125-A104-74932806EB00}">
      <dgm:prSet/>
      <dgm:spPr/>
      <dgm:t>
        <a:bodyPr/>
        <a:lstStyle/>
        <a:p>
          <a:endParaRPr lang="en-US"/>
        </a:p>
      </dgm:t>
    </dgm:pt>
    <dgm:pt modelId="{4933FE65-9B63-448F-86C4-087FFE0C9D8A}" type="sibTrans" cxnId="{38B68127-4CE7-4125-A104-74932806EB00}">
      <dgm:prSet/>
      <dgm:spPr/>
      <dgm:t>
        <a:bodyPr/>
        <a:lstStyle/>
        <a:p>
          <a:endParaRPr lang="en-US"/>
        </a:p>
      </dgm:t>
    </dgm:pt>
    <dgm:pt modelId="{E6528211-D0CD-4EAF-870D-0666025B8743}">
      <dgm:prSet custT="1"/>
      <dgm:spPr/>
      <dgm:t>
        <a:bodyPr/>
        <a:lstStyle/>
        <a:p>
          <a:pPr algn="l">
            <a:lnSpc>
              <a:spcPct val="100000"/>
            </a:lnSpc>
          </a:pPr>
          <a:r>
            <a:rPr lang="en-US" sz="2000" b="1">
              <a:solidFill>
                <a:schemeClr val="tx2">
                  <a:lumMod val="75000"/>
                  <a:lumOff val="25000"/>
                </a:schemeClr>
              </a:solidFill>
              <a:latin typeface="+mj-lt"/>
            </a:rPr>
            <a:t>Beneficiaries enrolled in the E&amp;D Waiver are prohibited from receiving additional Medicaid services through another waiver program.</a:t>
          </a:r>
        </a:p>
      </dgm:t>
    </dgm:pt>
    <dgm:pt modelId="{BD7E206D-FF02-4296-A300-7956EFAC8EA3}" type="parTrans" cxnId="{78E4E952-D1DE-4241-870B-D742AF22E52A}">
      <dgm:prSet/>
      <dgm:spPr/>
      <dgm:t>
        <a:bodyPr/>
        <a:lstStyle/>
        <a:p>
          <a:endParaRPr lang="en-US"/>
        </a:p>
      </dgm:t>
    </dgm:pt>
    <dgm:pt modelId="{6D933B2A-A9FF-4722-93D9-6C34ADB41749}" type="sibTrans" cxnId="{78E4E952-D1DE-4241-870B-D742AF22E52A}">
      <dgm:prSet/>
      <dgm:spPr/>
      <dgm:t>
        <a:bodyPr/>
        <a:lstStyle/>
        <a:p>
          <a:endParaRPr lang="en-US"/>
        </a:p>
      </dgm:t>
    </dgm:pt>
    <dgm:pt modelId="{F0CE8D64-9483-495E-90F3-231B5A83D404}" type="pres">
      <dgm:prSet presAssocID="{098068A6-25A5-46CA-8CB6-CFF05C6EF1A2}" presName="hierChild1" presStyleCnt="0">
        <dgm:presLayoutVars>
          <dgm:chPref val="1"/>
          <dgm:dir/>
          <dgm:animOne val="branch"/>
          <dgm:animLvl val="lvl"/>
          <dgm:resizeHandles/>
        </dgm:presLayoutVars>
      </dgm:prSet>
      <dgm:spPr/>
    </dgm:pt>
    <dgm:pt modelId="{DD4C4CD6-6FAE-4A45-AFFB-F393BFA0DD7A}" type="pres">
      <dgm:prSet presAssocID="{A55FFAF9-0D8C-461B-800D-8F1866EB8462}" presName="hierRoot1" presStyleCnt="0"/>
      <dgm:spPr/>
    </dgm:pt>
    <dgm:pt modelId="{166D310C-01BD-4623-8B90-796D69878BD4}" type="pres">
      <dgm:prSet presAssocID="{A55FFAF9-0D8C-461B-800D-8F1866EB8462}" presName="composite" presStyleCnt="0"/>
      <dgm:spPr/>
    </dgm:pt>
    <dgm:pt modelId="{5C14572C-282E-43C7-BF36-545803D6AF65}" type="pres">
      <dgm:prSet presAssocID="{A55FFAF9-0D8C-461B-800D-8F1866EB8462}" presName="background" presStyleLbl="node0" presStyleIdx="0" presStyleCnt="3"/>
      <dgm:spPr>
        <a:solidFill>
          <a:schemeClr val="tx2">
            <a:lumMod val="90000"/>
            <a:lumOff val="10000"/>
          </a:schemeClr>
        </a:solidFill>
      </dgm:spPr>
    </dgm:pt>
    <dgm:pt modelId="{37EB3BEF-CFD1-4CFA-AF6B-462851C9E6B1}" type="pres">
      <dgm:prSet presAssocID="{A55FFAF9-0D8C-461B-800D-8F1866EB8462}" presName="text" presStyleLbl="fgAcc0" presStyleIdx="0" presStyleCnt="3" custScaleX="97111" custScaleY="140784">
        <dgm:presLayoutVars>
          <dgm:chPref val="3"/>
        </dgm:presLayoutVars>
      </dgm:prSet>
      <dgm:spPr/>
    </dgm:pt>
    <dgm:pt modelId="{75C4176E-D509-49DA-B463-57867D371FAD}" type="pres">
      <dgm:prSet presAssocID="{A55FFAF9-0D8C-461B-800D-8F1866EB8462}" presName="hierChild2" presStyleCnt="0"/>
      <dgm:spPr/>
    </dgm:pt>
    <dgm:pt modelId="{2E4F5CE7-8B04-4908-AF4C-C1CAE123F5F1}" type="pres">
      <dgm:prSet presAssocID="{00F9FEE7-8553-4029-B5E1-85B24281A9BC}" presName="hierRoot1" presStyleCnt="0"/>
      <dgm:spPr/>
    </dgm:pt>
    <dgm:pt modelId="{501E0B6F-7B88-4773-B42B-12C1F0BA6F90}" type="pres">
      <dgm:prSet presAssocID="{00F9FEE7-8553-4029-B5E1-85B24281A9BC}" presName="composite" presStyleCnt="0"/>
      <dgm:spPr/>
    </dgm:pt>
    <dgm:pt modelId="{6ABC7ED1-D1EB-4CD2-8135-E8DD721CC261}" type="pres">
      <dgm:prSet presAssocID="{00F9FEE7-8553-4029-B5E1-85B24281A9BC}" presName="background" presStyleLbl="node0" presStyleIdx="1" presStyleCnt="3"/>
      <dgm:spPr>
        <a:solidFill>
          <a:schemeClr val="tx2">
            <a:lumMod val="90000"/>
            <a:lumOff val="10000"/>
          </a:schemeClr>
        </a:solidFill>
      </dgm:spPr>
    </dgm:pt>
    <dgm:pt modelId="{73179A63-54C5-45D6-8A8D-DE4E6A20912C}" type="pres">
      <dgm:prSet presAssocID="{00F9FEE7-8553-4029-B5E1-85B24281A9BC}" presName="text" presStyleLbl="fgAcc0" presStyleIdx="1" presStyleCnt="3" custScaleX="150245" custScaleY="142054">
        <dgm:presLayoutVars>
          <dgm:chPref val="3"/>
        </dgm:presLayoutVars>
      </dgm:prSet>
      <dgm:spPr/>
    </dgm:pt>
    <dgm:pt modelId="{EADFB5DE-23C8-45E2-B295-F3AFEFAD9560}" type="pres">
      <dgm:prSet presAssocID="{00F9FEE7-8553-4029-B5E1-85B24281A9BC}" presName="hierChild2" presStyleCnt="0"/>
      <dgm:spPr/>
    </dgm:pt>
    <dgm:pt modelId="{F9D808D5-D496-43BF-85D6-AB7AD67065E6}" type="pres">
      <dgm:prSet presAssocID="{E6528211-D0CD-4EAF-870D-0666025B8743}" presName="hierRoot1" presStyleCnt="0"/>
      <dgm:spPr/>
    </dgm:pt>
    <dgm:pt modelId="{7252D65B-E39B-49EC-8959-615629E64E69}" type="pres">
      <dgm:prSet presAssocID="{E6528211-D0CD-4EAF-870D-0666025B8743}" presName="composite" presStyleCnt="0"/>
      <dgm:spPr/>
    </dgm:pt>
    <dgm:pt modelId="{EF946502-C1CD-4ACD-BCC9-B4F3237A0C0C}" type="pres">
      <dgm:prSet presAssocID="{E6528211-D0CD-4EAF-870D-0666025B8743}" presName="background" presStyleLbl="node0" presStyleIdx="2" presStyleCnt="3"/>
      <dgm:spPr>
        <a:solidFill>
          <a:schemeClr val="tx2">
            <a:lumMod val="90000"/>
            <a:lumOff val="10000"/>
          </a:schemeClr>
        </a:solidFill>
      </dgm:spPr>
    </dgm:pt>
    <dgm:pt modelId="{9723EC6D-C836-4C81-B1B8-F360CC035E76}" type="pres">
      <dgm:prSet presAssocID="{E6528211-D0CD-4EAF-870D-0666025B8743}" presName="text" presStyleLbl="fgAcc0" presStyleIdx="2" presStyleCnt="3" custScaleX="100664" custScaleY="140636">
        <dgm:presLayoutVars>
          <dgm:chPref val="3"/>
        </dgm:presLayoutVars>
      </dgm:prSet>
      <dgm:spPr/>
    </dgm:pt>
    <dgm:pt modelId="{12FEFAC9-2453-4586-AB78-3040E3175E42}" type="pres">
      <dgm:prSet presAssocID="{E6528211-D0CD-4EAF-870D-0666025B8743}" presName="hierChild2" presStyleCnt="0"/>
      <dgm:spPr/>
    </dgm:pt>
  </dgm:ptLst>
  <dgm:cxnLst>
    <dgm:cxn modelId="{5439931F-BBC4-4534-A23F-F620CC14C4A7}" type="presOf" srcId="{E6528211-D0CD-4EAF-870D-0666025B8743}" destId="{9723EC6D-C836-4C81-B1B8-F360CC035E76}" srcOrd="0" destOrd="0" presId="urn:microsoft.com/office/officeart/2005/8/layout/hierarchy1"/>
    <dgm:cxn modelId="{38B68127-4CE7-4125-A104-74932806EB00}" srcId="{098068A6-25A5-46CA-8CB6-CFF05C6EF1A2}" destId="{00F9FEE7-8553-4029-B5E1-85B24281A9BC}" srcOrd="1" destOrd="0" parTransId="{F99EDBEB-DC3C-443E-83FC-B793F8E015D7}" sibTransId="{4933FE65-9B63-448F-86C4-087FFE0C9D8A}"/>
    <dgm:cxn modelId="{78E4E952-D1DE-4241-870B-D742AF22E52A}" srcId="{098068A6-25A5-46CA-8CB6-CFF05C6EF1A2}" destId="{E6528211-D0CD-4EAF-870D-0666025B8743}" srcOrd="2" destOrd="0" parTransId="{BD7E206D-FF02-4296-A300-7956EFAC8EA3}" sibTransId="{6D933B2A-A9FF-4722-93D9-6C34ADB41749}"/>
    <dgm:cxn modelId="{D9A91956-C9C9-4299-B7BB-7332A2002621}" type="presOf" srcId="{A55FFAF9-0D8C-461B-800D-8F1866EB8462}" destId="{37EB3BEF-CFD1-4CFA-AF6B-462851C9E6B1}" srcOrd="0" destOrd="0" presId="urn:microsoft.com/office/officeart/2005/8/layout/hierarchy1"/>
    <dgm:cxn modelId="{8314158C-3984-4D78-B8F7-AD8FD624B3E3}" type="presOf" srcId="{098068A6-25A5-46CA-8CB6-CFF05C6EF1A2}" destId="{F0CE8D64-9483-495E-90F3-231B5A83D404}" srcOrd="0" destOrd="0" presId="urn:microsoft.com/office/officeart/2005/8/layout/hierarchy1"/>
    <dgm:cxn modelId="{38C31EB4-50C5-4F4F-9770-94573CA7CCD4}" srcId="{098068A6-25A5-46CA-8CB6-CFF05C6EF1A2}" destId="{A55FFAF9-0D8C-461B-800D-8F1866EB8462}" srcOrd="0" destOrd="0" parTransId="{F32FB205-6B61-4F19-9480-65ACC891EEBB}" sibTransId="{651D34C8-6AAD-4457-B757-B5B409BE7B26}"/>
    <dgm:cxn modelId="{47D594EB-1970-43CB-A806-E09F62A865C8}" type="presOf" srcId="{00F9FEE7-8553-4029-B5E1-85B24281A9BC}" destId="{73179A63-54C5-45D6-8A8D-DE4E6A20912C}" srcOrd="0" destOrd="0" presId="urn:microsoft.com/office/officeart/2005/8/layout/hierarchy1"/>
    <dgm:cxn modelId="{B788A5F0-676E-45F3-8F77-EA8C89899554}" type="presParOf" srcId="{F0CE8D64-9483-495E-90F3-231B5A83D404}" destId="{DD4C4CD6-6FAE-4A45-AFFB-F393BFA0DD7A}" srcOrd="0" destOrd="0" presId="urn:microsoft.com/office/officeart/2005/8/layout/hierarchy1"/>
    <dgm:cxn modelId="{14231A71-AADB-40D4-AA12-915DE9B03E0B}" type="presParOf" srcId="{DD4C4CD6-6FAE-4A45-AFFB-F393BFA0DD7A}" destId="{166D310C-01BD-4623-8B90-796D69878BD4}" srcOrd="0" destOrd="0" presId="urn:microsoft.com/office/officeart/2005/8/layout/hierarchy1"/>
    <dgm:cxn modelId="{EB80FD8B-2B2E-4EF2-9493-04571599A770}" type="presParOf" srcId="{166D310C-01BD-4623-8B90-796D69878BD4}" destId="{5C14572C-282E-43C7-BF36-545803D6AF65}" srcOrd="0" destOrd="0" presId="urn:microsoft.com/office/officeart/2005/8/layout/hierarchy1"/>
    <dgm:cxn modelId="{498AA7A6-C0EC-41B4-BEA3-228E72FBA9B9}" type="presParOf" srcId="{166D310C-01BD-4623-8B90-796D69878BD4}" destId="{37EB3BEF-CFD1-4CFA-AF6B-462851C9E6B1}" srcOrd="1" destOrd="0" presId="urn:microsoft.com/office/officeart/2005/8/layout/hierarchy1"/>
    <dgm:cxn modelId="{AFCDB530-48C1-42C0-BCA0-ADCF0759E0E6}" type="presParOf" srcId="{DD4C4CD6-6FAE-4A45-AFFB-F393BFA0DD7A}" destId="{75C4176E-D509-49DA-B463-57867D371FAD}" srcOrd="1" destOrd="0" presId="urn:microsoft.com/office/officeart/2005/8/layout/hierarchy1"/>
    <dgm:cxn modelId="{A47CBDA5-C6E3-4941-B4CB-480C5D30626C}" type="presParOf" srcId="{F0CE8D64-9483-495E-90F3-231B5A83D404}" destId="{2E4F5CE7-8B04-4908-AF4C-C1CAE123F5F1}" srcOrd="1" destOrd="0" presId="urn:microsoft.com/office/officeart/2005/8/layout/hierarchy1"/>
    <dgm:cxn modelId="{53AB59F4-F358-4FEB-812A-5151D8C05D3D}" type="presParOf" srcId="{2E4F5CE7-8B04-4908-AF4C-C1CAE123F5F1}" destId="{501E0B6F-7B88-4773-B42B-12C1F0BA6F90}" srcOrd="0" destOrd="0" presId="urn:microsoft.com/office/officeart/2005/8/layout/hierarchy1"/>
    <dgm:cxn modelId="{2138952C-447E-4039-B25A-B677470B3C30}" type="presParOf" srcId="{501E0B6F-7B88-4773-B42B-12C1F0BA6F90}" destId="{6ABC7ED1-D1EB-4CD2-8135-E8DD721CC261}" srcOrd="0" destOrd="0" presId="urn:microsoft.com/office/officeart/2005/8/layout/hierarchy1"/>
    <dgm:cxn modelId="{BB9E2514-B56F-486E-B000-09A094C50688}" type="presParOf" srcId="{501E0B6F-7B88-4773-B42B-12C1F0BA6F90}" destId="{73179A63-54C5-45D6-8A8D-DE4E6A20912C}" srcOrd="1" destOrd="0" presId="urn:microsoft.com/office/officeart/2005/8/layout/hierarchy1"/>
    <dgm:cxn modelId="{763CB55F-3DEB-4014-92E6-1B73F71446FB}" type="presParOf" srcId="{2E4F5CE7-8B04-4908-AF4C-C1CAE123F5F1}" destId="{EADFB5DE-23C8-45E2-B295-F3AFEFAD9560}" srcOrd="1" destOrd="0" presId="urn:microsoft.com/office/officeart/2005/8/layout/hierarchy1"/>
    <dgm:cxn modelId="{7C918F86-D64A-4E67-AE72-A3CB89604BC6}" type="presParOf" srcId="{F0CE8D64-9483-495E-90F3-231B5A83D404}" destId="{F9D808D5-D496-43BF-85D6-AB7AD67065E6}" srcOrd="2" destOrd="0" presId="urn:microsoft.com/office/officeart/2005/8/layout/hierarchy1"/>
    <dgm:cxn modelId="{F039B70F-A9C9-4E6E-B8F7-950418CCAFDA}" type="presParOf" srcId="{F9D808D5-D496-43BF-85D6-AB7AD67065E6}" destId="{7252D65B-E39B-49EC-8959-615629E64E69}" srcOrd="0" destOrd="0" presId="urn:microsoft.com/office/officeart/2005/8/layout/hierarchy1"/>
    <dgm:cxn modelId="{8E108E14-A9AD-4F50-86A7-6EDD8A8C5394}" type="presParOf" srcId="{7252D65B-E39B-49EC-8959-615629E64E69}" destId="{EF946502-C1CD-4ACD-BCC9-B4F3237A0C0C}" srcOrd="0" destOrd="0" presId="urn:microsoft.com/office/officeart/2005/8/layout/hierarchy1"/>
    <dgm:cxn modelId="{8309CBDE-76DE-4D4B-856E-EA030B1C6EF7}" type="presParOf" srcId="{7252D65B-E39B-49EC-8959-615629E64E69}" destId="{9723EC6D-C836-4C81-B1B8-F360CC035E76}" srcOrd="1" destOrd="0" presId="urn:microsoft.com/office/officeart/2005/8/layout/hierarchy1"/>
    <dgm:cxn modelId="{E74F7470-AE38-4B6C-8FF3-C7CC33D10238}" type="presParOf" srcId="{F9D808D5-D496-43BF-85D6-AB7AD67065E6}" destId="{12FEFAC9-2453-4586-AB78-3040E3175E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pPr>
            <a:spcAft>
              <a:spcPts val="0"/>
            </a:spcAft>
          </a:pPr>
          <a:r>
            <a:rPr lang="en-US" sz="2000" b="1">
              <a:latin typeface="+mj-lt"/>
            </a:rPr>
            <a:t>Licensed Nurse</a:t>
          </a:r>
        </a:p>
        <a:p>
          <a:pPr>
            <a:spcAft>
              <a:spcPts val="0"/>
            </a:spcAft>
          </a:pPr>
          <a:r>
            <a:rPr lang="en-US" sz="1600" b="0">
              <a:latin typeface="+mj-lt"/>
            </a:rPr>
            <a:t>Contract or On Staff</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186C6E75-994F-459F-8C65-641F6047DB3B}">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on-site a minimum of (8) eight hours per week during  normal business hours.</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C3581CE-9E62-43FA-A8B9-260987550B54}">
      <dgm:prSet custT="1"/>
      <dgm:spPr>
        <a:ln w="19050">
          <a:solidFill>
            <a:schemeClr val="accent3"/>
          </a:solidFill>
        </a:ln>
      </dgm:spPr>
      <dgm:t>
        <a:bodyPr/>
        <a:lstStyle/>
        <a:p>
          <a:pPr>
            <a:buFontTx/>
            <a:buNone/>
          </a:pPr>
          <a:r>
            <a:rPr lang="en-US" sz="1600">
              <a:solidFill>
                <a:schemeClr val="accent3"/>
              </a:solidFill>
            </a:rPr>
            <a:t>Must have:</a:t>
          </a:r>
        </a:p>
      </dgm:t>
    </dgm:pt>
    <dgm:pt modelId="{9271ED50-9E42-4296-A734-36BD9B4726C6}" type="parTrans" cxnId="{0AAA83CC-4E95-449E-A460-FF4ADD16DCA8}">
      <dgm:prSet/>
      <dgm:spPr/>
      <dgm:t>
        <a:bodyPr/>
        <a:lstStyle/>
        <a:p>
          <a:endParaRPr lang="en-US"/>
        </a:p>
      </dgm:t>
    </dgm:pt>
    <dgm:pt modelId="{6E7F9DFB-9BD1-4E0E-A7DE-1D1EC432D306}" type="sibTrans" cxnId="{0AAA83CC-4E95-449E-A460-FF4ADD16DCA8}">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Duties may include:</a:t>
          </a:r>
        </a:p>
      </dgm:t>
    </dgm:pt>
    <dgm:pt modelId="{868EE96D-F032-4E66-B992-6E75504B371F}" type="sibTrans" cxnId="{ED9D255D-9D5F-4CFC-BAFE-80AF7A128067}">
      <dgm:prSet/>
      <dgm:spPr/>
      <dgm:t>
        <a:bodyPr/>
        <a:lstStyle/>
        <a:p>
          <a:endParaRPr lang="en-US"/>
        </a:p>
      </dgm:t>
    </dgm:pt>
    <dgm:pt modelId="{E56A007E-52CA-4224-98EA-C513B7466580}" type="parTrans" cxnId="{ED9D255D-9D5F-4CFC-BAFE-80AF7A128067}">
      <dgm:prSet/>
      <dgm:spPr/>
      <dgm:t>
        <a:bodyPr/>
        <a:lstStyle/>
        <a:p>
          <a:endParaRPr lang="en-US"/>
        </a:p>
      </dgm:t>
    </dgm:pt>
    <dgm:pt modelId="{F8257ABA-744B-4C44-B9C4-CD04B5A6A252}">
      <dgm:prSet custT="1"/>
      <dgm:spPr>
        <a:ln w="19050">
          <a:solidFill>
            <a:schemeClr val="accent3"/>
          </a:solidFill>
        </a:ln>
      </dgm:spPr>
      <dgm:t>
        <a:bodyPr/>
        <a:lstStyle/>
        <a:p>
          <a:pPr>
            <a:buFontTx/>
            <a:buNone/>
          </a:pPr>
          <a:endParaRPr lang="en-US" sz="1600"/>
        </a:p>
      </dgm:t>
    </dgm:pt>
    <dgm:pt modelId="{342C8598-A6C1-439C-900F-0CE79004FFE0}" type="parTrans" cxnId="{5C318C56-D5FC-44B5-AAE4-E8ABC70FCBFB}">
      <dgm:prSet/>
      <dgm:spPr/>
      <dgm:t>
        <a:bodyPr/>
        <a:lstStyle/>
        <a:p>
          <a:endParaRPr lang="en-US"/>
        </a:p>
      </dgm:t>
    </dgm:pt>
    <dgm:pt modelId="{3C54964A-5F39-4BF5-A1E0-35CC3470D046}" type="sibTrans" cxnId="{5C318C56-D5FC-44B5-AAE4-E8ABC70FCBFB}">
      <dgm:prSet/>
      <dgm:spPr/>
      <dgm:t>
        <a:bodyPr/>
        <a:lstStyle/>
        <a:p>
          <a:endParaRPr lang="en-US"/>
        </a:p>
      </dgm:t>
    </dgm:pt>
    <dgm:pt modelId="{C58F86AB-B573-4D0E-BD2D-6AC6484BC01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 valid state license</a:t>
          </a:r>
        </a:p>
      </dgm:t>
    </dgm:pt>
    <dgm:pt modelId="{CE2FE5DF-0E0D-47BA-ABA6-06D6ADACBDDF}" type="parTrans" cxnId="{7F8494A0-11E3-4D87-81D8-DC66B06B4340}">
      <dgm:prSet/>
      <dgm:spPr/>
      <dgm:t>
        <a:bodyPr/>
        <a:lstStyle/>
        <a:p>
          <a:endParaRPr lang="en-US"/>
        </a:p>
      </dgm:t>
    </dgm:pt>
    <dgm:pt modelId="{71584B0E-DBD7-4449-8298-A4AC3878C1A8}" type="sibTrans" cxnId="{7F8494A0-11E3-4D87-81D8-DC66B06B4340}">
      <dgm:prSet/>
      <dgm:spPr/>
      <dgm:t>
        <a:bodyPr/>
        <a:lstStyle/>
        <a:p>
          <a:endParaRPr lang="en-US"/>
        </a:p>
      </dgm:t>
    </dgm:pt>
    <dgm:pt modelId="{552398E6-5583-41DC-8F08-2ED14091B213}">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Minimum of one (1) year applicable experience, either full-time or equivalent.</a:t>
          </a:r>
        </a:p>
      </dgm:t>
    </dgm:pt>
    <dgm:pt modelId="{3250375B-FC81-4128-847F-FA881F075518}" type="parTrans" cxnId="{B3A331D3-8499-498E-B744-F3630B107629}">
      <dgm:prSet/>
      <dgm:spPr/>
      <dgm:t>
        <a:bodyPr/>
        <a:lstStyle/>
        <a:p>
          <a:endParaRPr lang="en-US"/>
        </a:p>
      </dgm:t>
    </dgm:pt>
    <dgm:pt modelId="{1DF6E132-4A32-4BCB-BB64-38DF3816900A}" type="sibTrans" cxnId="{B3A331D3-8499-498E-B744-F3630B107629}">
      <dgm:prSet/>
      <dgm:spPr/>
      <dgm:t>
        <a:bodyPr/>
        <a:lstStyle/>
        <a:p>
          <a:endParaRPr lang="en-US"/>
        </a:p>
      </dgm:t>
    </dgm:pt>
    <dgm:pt modelId="{8512B8B9-1EE5-4FB4-8F81-ACBC7FF9B8E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adhere to the scope of practice pursuant to the Nursing Practice Law and the rules and regulations of the Mississippi Board of Nursing.</a:t>
          </a:r>
        </a:p>
      </dgm:t>
    </dgm:pt>
    <dgm:pt modelId="{C98B1F09-6E0A-4F1C-9175-E9792FEC4486}" type="parTrans" cxnId="{7CB38733-5303-4AEC-AB8D-D5243E08F650}">
      <dgm:prSet/>
      <dgm:spPr/>
      <dgm:t>
        <a:bodyPr/>
        <a:lstStyle/>
        <a:p>
          <a:endParaRPr lang="en-US"/>
        </a:p>
      </dgm:t>
    </dgm:pt>
    <dgm:pt modelId="{22BEC5A7-91E7-4630-AAFC-DB59B95A3CDA}" type="sibTrans" cxnId="{7CB38733-5303-4AEC-AB8D-D5243E08F650}">
      <dgm:prSet/>
      <dgm:spPr/>
      <dgm:t>
        <a:bodyPr/>
        <a:lstStyle/>
        <a:p>
          <a:endParaRPr lang="en-US"/>
        </a:p>
      </dgm:t>
    </dgm:pt>
    <dgm:pt modelId="{80C13D88-FD35-4A02-B1BC-A05B38A3AC2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The service hours must be tracked on a service log, including date, time in and time out.  </a:t>
          </a:r>
        </a:p>
      </dgm:t>
    </dgm:pt>
    <dgm:pt modelId="{A693434A-B93D-4782-B526-66014BAA8069}" type="parTrans" cxnId="{4B7A76AA-8546-4749-BC04-33863CF8106E}">
      <dgm:prSet/>
      <dgm:spPr/>
      <dgm:t>
        <a:bodyPr/>
        <a:lstStyle/>
        <a:p>
          <a:endParaRPr lang="en-US"/>
        </a:p>
      </dgm:t>
    </dgm:pt>
    <dgm:pt modelId="{BF0318DC-048C-4B26-B793-ED4D42CA303E}" type="sibTrans" cxnId="{4B7A76AA-8546-4749-BC04-33863CF8106E}">
      <dgm:prSet/>
      <dgm:spPr/>
      <dgm:t>
        <a:bodyPr/>
        <a:lstStyle/>
        <a:p>
          <a:endParaRPr lang="en-US"/>
        </a:p>
      </dgm:t>
    </dgm:pt>
    <dgm:pt modelId="{1DCBF09F-9095-4BAB-8AF5-0054ED203945}">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available on call as needed.</a:t>
          </a:r>
        </a:p>
      </dgm:t>
    </dgm:pt>
    <dgm:pt modelId="{588C9D70-182C-4F2E-AD32-FB20D3BDAC39}" type="parTrans" cxnId="{241A72CE-8CD7-4C80-9B5F-267D75301A14}">
      <dgm:prSet/>
      <dgm:spPr/>
      <dgm:t>
        <a:bodyPr/>
        <a:lstStyle/>
        <a:p>
          <a:endParaRPr lang="en-US"/>
        </a:p>
      </dgm:t>
    </dgm:pt>
    <dgm:pt modelId="{AE3126A7-20D4-4627-902B-821762214A83}" type="sibTrans" cxnId="{241A72CE-8CD7-4C80-9B5F-267D75301A14}">
      <dgm:prSet/>
      <dgm:spPr/>
      <dgm:t>
        <a:bodyPr/>
        <a:lstStyle/>
        <a:p>
          <a:endParaRPr lang="en-US"/>
        </a:p>
      </dgm:t>
    </dgm:pt>
    <dgm:pt modelId="{65629A64-B40A-4FC3-B7FE-CF7CA5B4AE5E}">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preparation and administration of Individual Service Care Plan, nutritional assessments, and oversight of all health-related activities and services. </a:t>
          </a:r>
        </a:p>
      </dgm:t>
    </dgm:pt>
    <dgm:pt modelId="{3A9891EB-D9E2-4992-BD94-BBD9C4064CE1}" type="parTrans" cxnId="{F5EECF5B-EF95-4552-9397-8ACF409C2B93}">
      <dgm:prSet/>
      <dgm:spPr/>
      <dgm:t>
        <a:bodyPr/>
        <a:lstStyle/>
        <a:p>
          <a:endParaRPr lang="en-US"/>
        </a:p>
      </dgm:t>
    </dgm:pt>
    <dgm:pt modelId="{7053CD2C-B03D-47BB-85FA-C90899A86E79}" type="sibTrans" cxnId="{F5EECF5B-EF95-4552-9397-8ACF409C2B93}">
      <dgm:prSet/>
      <dgm:spPr/>
      <dgm:t>
        <a:bodyPr/>
        <a:lstStyle/>
        <a:p>
          <a:endParaRPr lang="en-US"/>
        </a:p>
      </dgm:t>
    </dgm:pt>
    <dgm:pt modelId="{3733EEC5-6DD5-4B58-9175-5C7320DDF25F}">
      <dgm:prSet custT="1"/>
      <dgm:spPr>
        <a:ln w="19050">
          <a:solidFill>
            <a:schemeClr val="accent3"/>
          </a:solidFill>
        </a:ln>
      </dgm:spPr>
      <dgm:t>
        <a:bodyPr/>
        <a:lstStyle/>
        <a:p>
          <a:pPr>
            <a:buFont typeface="Wingdings" panose="05000000000000000000" pitchFamily="2" charset="2"/>
            <a:buNone/>
          </a:pPr>
          <a:endParaRPr lang="en-US" sz="1600">
            <a:solidFill>
              <a:schemeClr val="accent3"/>
            </a:solidFill>
          </a:endParaRPr>
        </a:p>
      </dgm:t>
    </dgm:pt>
    <dgm:pt modelId="{439C6ACC-F2E7-4186-ABF2-9F3439BC71ED}" type="parTrans" cxnId="{F5159A4E-8DEA-4BF5-8CB9-EC1ACFB483E8}">
      <dgm:prSet/>
      <dgm:spPr/>
      <dgm:t>
        <a:bodyPr/>
        <a:lstStyle/>
        <a:p>
          <a:endParaRPr lang="en-US"/>
        </a:p>
      </dgm:t>
    </dgm:pt>
    <dgm:pt modelId="{D5EB49F4-9AD9-45E8-A11B-EEB4D93CC098}" type="sibTrans" cxnId="{F5159A4E-8DEA-4BF5-8CB9-EC1ACFB483E8}">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4036" custScaleY="31376" custLinFactNeighborX="-6733" custLinFactNeighborY="-43022">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76936"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2FA51B-B852-4CD2-A825-ACC3B6F14522}" srcId="{023C12BB-8341-4213-90D4-029975B9B37D}" destId="{C065EDFB-EE1E-4AE3-A48B-CA662D9A0C7C}" srcOrd="0" destOrd="0" parTransId="{2D426365-FAB2-4CB1-9BA0-DB2B63C284E6}" sibTransId="{829D7FA0-3E1C-47B5-830E-4DB8CD9C56DF}"/>
    <dgm:cxn modelId="{7CB38733-5303-4AEC-AB8D-D5243E08F650}" srcId="{C065EDFB-EE1E-4AE3-A48B-CA662D9A0C7C}" destId="{8512B8B9-1EE5-4FB4-8F81-ACBC7FF9B8E4}" srcOrd="3" destOrd="0" parTransId="{C98B1F09-6E0A-4F1C-9175-E9792FEC4486}" sibTransId="{22BEC5A7-91E7-4630-AAFC-DB59B95A3CDA}"/>
    <dgm:cxn modelId="{C9B6A234-6087-4967-B2C3-7C49816F5B98}" type="presOf" srcId="{C065EDFB-EE1E-4AE3-A48B-CA662D9A0C7C}" destId="{354787DB-5FEA-4569-B107-0B5E4A8B9C83}" srcOrd="0" destOrd="0" presId="urn:microsoft.com/office/officeart/2005/8/layout/list1"/>
    <dgm:cxn modelId="{021A6C3A-4B5F-477C-ACAD-A31FD8001369}" type="presOf" srcId="{3733EEC5-6DD5-4B58-9175-5C7320DDF25F}" destId="{E4E5D868-BA3D-4953-8FAD-7E0F573E71F6}" srcOrd="0" destOrd="3" presId="urn:microsoft.com/office/officeart/2005/8/layout/list1"/>
    <dgm:cxn modelId="{816D8E3A-B373-4C37-A3BA-E3C1C907EAEF}" type="presOf" srcId="{6FAABFC2-FA45-4303-9E04-89A94FB32A14}" destId="{318F74CE-8CAA-4695-9891-4DEE584B9954}" srcOrd="0" destOrd="0" presId="urn:microsoft.com/office/officeart/2005/8/layout/list1"/>
    <dgm:cxn modelId="{F5EECF5B-EF95-4552-9397-8ACF409C2B93}" srcId="{6FAABFC2-FA45-4303-9E04-89A94FB32A14}" destId="{65629A64-B40A-4FC3-B7FE-CF7CA5B4AE5E}" srcOrd="2" destOrd="0" parTransId="{3A9891EB-D9E2-4992-BD94-BBD9C4064CE1}" sibTransId="{7053CD2C-B03D-47BB-85FA-C90899A86E79}"/>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E5CCB266-ED9F-4531-BA65-2A981BC0DD06}" type="presOf" srcId="{65629A64-B40A-4FC3-B7FE-CF7CA5B4AE5E}" destId="{E4E5D868-BA3D-4953-8FAD-7E0F573E71F6}" srcOrd="0" destOrd="2" presId="urn:microsoft.com/office/officeart/2005/8/layout/list1"/>
    <dgm:cxn modelId="{2C437D4C-341F-4FDF-9B1A-AD96FE85BC96}" type="presOf" srcId="{023C12BB-8341-4213-90D4-029975B9B37D}" destId="{E5BEDC14-5B2A-4985-95A3-0B7C2C2D7145}" srcOrd="0" destOrd="0" presId="urn:microsoft.com/office/officeart/2005/8/layout/list1"/>
    <dgm:cxn modelId="{F5159A4E-8DEA-4BF5-8CB9-EC1ACFB483E8}" srcId="{6FAABFC2-FA45-4303-9E04-89A94FB32A14}" destId="{3733EEC5-6DD5-4B58-9175-5C7320DDF25F}" srcOrd="3" destOrd="0" parTransId="{439C6ACC-F2E7-4186-ABF2-9F3439BC71ED}" sibTransId="{D5EB49F4-9AD9-45E8-A11B-EEB4D93CC098}"/>
    <dgm:cxn modelId="{35157554-781C-4754-BBFE-AE38C0231266}" type="presOf" srcId="{80C13D88-FD35-4A02-B1BC-A05B38A3AC2F}" destId="{32D21E74-C660-4BA4-8D81-8216C65956BD}" srcOrd="0" destOrd="4" presId="urn:microsoft.com/office/officeart/2005/8/layout/list1"/>
    <dgm:cxn modelId="{5C318C56-D5FC-44B5-AAE4-E8ABC70FCBFB}" srcId="{C065EDFB-EE1E-4AE3-A48B-CA662D9A0C7C}" destId="{F8257ABA-744B-4C44-B9C4-CD04B5A6A252}" srcOrd="5" destOrd="0" parTransId="{342C8598-A6C1-439C-900F-0CE79004FFE0}" sibTransId="{3C54964A-5F39-4BF5-A1E0-35CC3470D046}"/>
    <dgm:cxn modelId="{60DF2F85-B566-408D-B417-3AEC2A794EF0}" type="presOf" srcId="{C065EDFB-EE1E-4AE3-A48B-CA662D9A0C7C}" destId="{9B57208D-4B7F-4C9F-AAF5-298229DE710D}" srcOrd="1" destOrd="0" presId="urn:microsoft.com/office/officeart/2005/8/layout/list1"/>
    <dgm:cxn modelId="{70370F92-E4D4-47D6-86F0-0F7EE4DEDD8F}" type="presOf" srcId="{C58F86AB-B573-4D0E-BD2D-6AC6484BC01F}" destId="{32D21E74-C660-4BA4-8D81-8216C65956BD}" srcOrd="0" destOrd="1" presId="urn:microsoft.com/office/officeart/2005/8/layout/list1"/>
    <dgm:cxn modelId="{44E4D09F-62BD-4D7B-836C-11BB571DB794}" type="presOf" srcId="{DC3581CE-9E62-43FA-A8B9-260987550B54}" destId="{32D21E74-C660-4BA4-8D81-8216C65956BD}" srcOrd="0" destOrd="0" presId="urn:microsoft.com/office/officeart/2005/8/layout/list1"/>
    <dgm:cxn modelId="{7F8494A0-11E3-4D87-81D8-DC66B06B4340}" srcId="{C065EDFB-EE1E-4AE3-A48B-CA662D9A0C7C}" destId="{C58F86AB-B573-4D0E-BD2D-6AC6484BC01F}" srcOrd="1" destOrd="0" parTransId="{CE2FE5DF-0E0D-47BA-ABA6-06D6ADACBDDF}" sibTransId="{71584B0E-DBD7-4449-8298-A4AC3878C1A8}"/>
    <dgm:cxn modelId="{EE806CA7-26FA-414D-A733-8917D3BF9AB6}" type="presOf" srcId="{6FAABFC2-FA45-4303-9E04-89A94FB32A14}" destId="{FB19E8B4-DC7F-4781-A33A-D0F5E1E9AC29}" srcOrd="1" destOrd="0" presId="urn:microsoft.com/office/officeart/2005/8/layout/list1"/>
    <dgm:cxn modelId="{4B7A76AA-8546-4749-BC04-33863CF8106E}" srcId="{C065EDFB-EE1E-4AE3-A48B-CA662D9A0C7C}" destId="{80C13D88-FD35-4A02-B1BC-A05B38A3AC2F}" srcOrd="4" destOrd="0" parTransId="{A693434A-B93D-4782-B526-66014BAA8069}" sibTransId="{BF0318DC-048C-4B26-B793-ED4D42CA303E}"/>
    <dgm:cxn modelId="{20E17AB1-59FC-4B5B-915D-A60B7146DA91}" type="presOf" srcId="{186C6E75-994F-459F-8C65-641F6047DB3B}" destId="{E4E5D868-BA3D-4953-8FAD-7E0F573E71F6}" srcOrd="0" destOrd="0" presId="urn:microsoft.com/office/officeart/2005/8/layout/list1"/>
    <dgm:cxn modelId="{1A1855B3-C6A6-4768-955C-D0CA8EE2F42F}" type="presOf" srcId="{1DCBF09F-9095-4BAB-8AF5-0054ED203945}" destId="{E4E5D868-BA3D-4953-8FAD-7E0F573E71F6}" srcOrd="0" destOrd="1" presId="urn:microsoft.com/office/officeart/2005/8/layout/list1"/>
    <dgm:cxn modelId="{90169FB6-CDCC-45BF-9A99-B1DB3B49EA70}" type="presOf" srcId="{552398E6-5583-41DC-8F08-2ED14091B213}" destId="{32D21E74-C660-4BA4-8D81-8216C65956BD}" srcOrd="0" destOrd="2" presId="urn:microsoft.com/office/officeart/2005/8/layout/list1"/>
    <dgm:cxn modelId="{0AAA83CC-4E95-449E-A460-FF4ADD16DCA8}" srcId="{C065EDFB-EE1E-4AE3-A48B-CA662D9A0C7C}" destId="{DC3581CE-9E62-43FA-A8B9-260987550B54}" srcOrd="0" destOrd="0" parTransId="{9271ED50-9E42-4296-A734-36BD9B4726C6}" sibTransId="{6E7F9DFB-9BD1-4E0E-A7DE-1D1EC432D306}"/>
    <dgm:cxn modelId="{241A72CE-8CD7-4C80-9B5F-267D75301A14}" srcId="{6FAABFC2-FA45-4303-9E04-89A94FB32A14}" destId="{1DCBF09F-9095-4BAB-8AF5-0054ED203945}" srcOrd="1" destOrd="0" parTransId="{588C9D70-182C-4F2E-AD32-FB20D3BDAC39}" sibTransId="{AE3126A7-20D4-4627-902B-821762214A83}"/>
    <dgm:cxn modelId="{B3A331D3-8499-498E-B744-F3630B107629}" srcId="{C065EDFB-EE1E-4AE3-A48B-CA662D9A0C7C}" destId="{552398E6-5583-41DC-8F08-2ED14091B213}" srcOrd="2" destOrd="0" parTransId="{3250375B-FC81-4128-847F-FA881F075518}" sibTransId="{1DF6E132-4A32-4BCB-BB64-38DF3816900A}"/>
    <dgm:cxn modelId="{BE34A5E2-1F1F-4BA0-AB5F-D67489A4256A}" type="presOf" srcId="{8512B8B9-1EE5-4FB4-8F81-ACBC7FF9B8E4}" destId="{32D21E74-C660-4BA4-8D81-8216C65956BD}" srcOrd="0" destOrd="3" presId="urn:microsoft.com/office/officeart/2005/8/layout/list1"/>
    <dgm:cxn modelId="{618896EB-D03B-4936-8DC9-5EF5AE21FCF3}" type="presOf" srcId="{F8257ABA-744B-4C44-B9C4-CD04B5A6A252}" destId="{32D21E74-C660-4BA4-8D81-8216C65956BD}" srcOrd="0" destOrd="5"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pPr>
            <a:spcAft>
              <a:spcPts val="0"/>
            </a:spcAft>
          </a:pPr>
          <a:r>
            <a:rPr lang="en-US" sz="2000" b="1">
              <a:latin typeface="+mj-lt"/>
            </a:rPr>
            <a:t>Activities Coordinator</a:t>
          </a:r>
        </a:p>
        <a:p>
          <a:pPr>
            <a:spcAft>
              <a:spcPts val="0"/>
            </a:spcAft>
          </a:pPr>
          <a:r>
            <a:rPr lang="en-US" sz="1600" b="0">
              <a:latin typeface="+mj-lt"/>
            </a:rPr>
            <a:t>Full Time</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186C6E75-994F-459F-8C65-641F6047DB3B}">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on-site daily.</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C3581CE-9E62-43FA-A8B9-260987550B54}">
      <dgm:prSet custT="1"/>
      <dgm:spPr>
        <a:ln w="19050">
          <a:solidFill>
            <a:schemeClr val="accent3"/>
          </a:solidFill>
        </a:ln>
      </dgm:spPr>
      <dgm:t>
        <a:bodyPr/>
        <a:lstStyle/>
        <a:p>
          <a:pPr>
            <a:buFontTx/>
            <a:buNone/>
          </a:pPr>
          <a:r>
            <a:rPr lang="en-US" sz="1600">
              <a:solidFill>
                <a:schemeClr val="accent3"/>
              </a:solidFill>
            </a:rPr>
            <a:t>Must have:</a:t>
          </a:r>
        </a:p>
      </dgm:t>
    </dgm:pt>
    <dgm:pt modelId="{9271ED50-9E42-4296-A734-36BD9B4726C6}" type="parTrans" cxnId="{0AAA83CC-4E95-449E-A460-FF4ADD16DCA8}">
      <dgm:prSet/>
      <dgm:spPr/>
      <dgm:t>
        <a:bodyPr/>
        <a:lstStyle/>
        <a:p>
          <a:endParaRPr lang="en-US"/>
        </a:p>
      </dgm:t>
    </dgm:pt>
    <dgm:pt modelId="{6E7F9DFB-9BD1-4E0E-A7DE-1D1EC432D306}" type="sibTrans" cxnId="{0AAA83CC-4E95-449E-A460-FF4ADD16DCA8}">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Duties may include:</a:t>
          </a:r>
        </a:p>
      </dgm:t>
    </dgm:pt>
    <dgm:pt modelId="{868EE96D-F032-4E66-B992-6E75504B371F}" type="sibTrans" cxnId="{ED9D255D-9D5F-4CFC-BAFE-80AF7A128067}">
      <dgm:prSet/>
      <dgm:spPr/>
      <dgm:t>
        <a:bodyPr/>
        <a:lstStyle/>
        <a:p>
          <a:endParaRPr lang="en-US"/>
        </a:p>
      </dgm:t>
    </dgm:pt>
    <dgm:pt modelId="{E56A007E-52CA-4224-98EA-C513B7466580}" type="parTrans" cxnId="{ED9D255D-9D5F-4CFC-BAFE-80AF7A128067}">
      <dgm:prSet/>
      <dgm:spPr/>
      <dgm:t>
        <a:bodyPr/>
        <a:lstStyle/>
        <a:p>
          <a:endParaRPr lang="en-US"/>
        </a:p>
      </dgm:t>
    </dgm:pt>
    <dgm:pt modelId="{F8257ABA-744B-4C44-B9C4-CD04B5A6A252}">
      <dgm:prSet custT="1"/>
      <dgm:spPr>
        <a:ln w="19050">
          <a:solidFill>
            <a:schemeClr val="accent3"/>
          </a:solidFill>
        </a:ln>
      </dgm:spPr>
      <dgm:t>
        <a:bodyPr/>
        <a:lstStyle/>
        <a:p>
          <a:pPr>
            <a:buFontTx/>
            <a:buNone/>
          </a:pPr>
          <a:endParaRPr lang="en-US" sz="1600"/>
        </a:p>
      </dgm:t>
    </dgm:pt>
    <dgm:pt modelId="{342C8598-A6C1-439C-900F-0CE79004FFE0}" type="parTrans" cxnId="{5C318C56-D5FC-44B5-AAE4-E8ABC70FCBFB}">
      <dgm:prSet/>
      <dgm:spPr/>
      <dgm:t>
        <a:bodyPr/>
        <a:lstStyle/>
        <a:p>
          <a:endParaRPr lang="en-US"/>
        </a:p>
      </dgm:t>
    </dgm:pt>
    <dgm:pt modelId="{3C54964A-5F39-4BF5-A1E0-35CC3470D046}" type="sibTrans" cxnId="{5C318C56-D5FC-44B5-AAE4-E8ABC70FCBFB}">
      <dgm:prSet/>
      <dgm:spPr/>
      <dgm:t>
        <a:bodyPr/>
        <a:lstStyle/>
        <a:p>
          <a:endParaRPr lang="en-US"/>
        </a:p>
      </dgm:t>
    </dgm:pt>
    <dgm:pt modelId="{C58F86AB-B573-4D0E-BD2D-6AC6484BC01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Bachelor’s degree and at least one (1) year of appropriate experience, either full-time or an equivalent, in developing and conducting activities for the type of population to be served, or </a:t>
          </a:r>
        </a:p>
      </dgm:t>
    </dgm:pt>
    <dgm:pt modelId="{CE2FE5DF-0E0D-47BA-ABA6-06D6ADACBDDF}" type="parTrans" cxnId="{7F8494A0-11E3-4D87-81D8-DC66B06B4340}">
      <dgm:prSet/>
      <dgm:spPr/>
      <dgm:t>
        <a:bodyPr/>
        <a:lstStyle/>
        <a:p>
          <a:endParaRPr lang="en-US"/>
        </a:p>
      </dgm:t>
    </dgm:pt>
    <dgm:pt modelId="{71584B0E-DBD7-4449-8298-A4AC3878C1A8}" type="sibTrans" cxnId="{7F8494A0-11E3-4D87-81D8-DC66B06B4340}">
      <dgm:prSet/>
      <dgm:spPr/>
      <dgm:t>
        <a:bodyPr/>
        <a:lstStyle/>
        <a:p>
          <a:endParaRPr lang="en-US"/>
        </a:p>
      </dgm:t>
    </dgm:pt>
    <dgm:pt modelId="{3733EEC5-6DD5-4B58-9175-5C7320DDF25F}">
      <dgm:prSet custT="1"/>
      <dgm:spPr>
        <a:ln w="19050">
          <a:solidFill>
            <a:schemeClr val="accent3"/>
          </a:solidFill>
        </a:ln>
      </dgm:spPr>
      <dgm:t>
        <a:bodyPr/>
        <a:lstStyle/>
        <a:p>
          <a:pPr>
            <a:buFont typeface="Wingdings" panose="05000000000000000000" pitchFamily="2" charset="2"/>
            <a:buNone/>
          </a:pPr>
          <a:endParaRPr lang="en-US" sz="1600">
            <a:solidFill>
              <a:schemeClr val="accent3"/>
            </a:solidFill>
          </a:endParaRPr>
        </a:p>
      </dgm:t>
    </dgm:pt>
    <dgm:pt modelId="{439C6ACC-F2E7-4186-ABF2-9F3439BC71ED}" type="parTrans" cxnId="{F5159A4E-8DEA-4BF5-8CB9-EC1ACFB483E8}">
      <dgm:prSet/>
      <dgm:spPr/>
      <dgm:t>
        <a:bodyPr/>
        <a:lstStyle/>
        <a:p>
          <a:endParaRPr lang="en-US"/>
        </a:p>
      </dgm:t>
    </dgm:pt>
    <dgm:pt modelId="{D5EB49F4-9AD9-45E8-A11B-EEB4D93CC098}" type="sibTrans" cxnId="{F5159A4E-8DEA-4BF5-8CB9-EC1ACFB483E8}">
      <dgm:prSet/>
      <dgm:spPr/>
      <dgm:t>
        <a:bodyPr/>
        <a:lstStyle/>
        <a:p>
          <a:endParaRPr lang="en-US"/>
        </a:p>
      </dgm:t>
    </dgm:pt>
    <dgm:pt modelId="{B41C8BA8-89DD-45D2-AA1E-0D698CA95B21}">
      <dgm:prSet custT="1"/>
      <dgm:spPr/>
      <dgm:t>
        <a:bodyPr/>
        <a:lstStyle/>
        <a:p>
          <a:pPr>
            <a:buFont typeface="Wingdings" panose="05000000000000000000" pitchFamily="2" charset="2"/>
            <a:buChar char="§"/>
          </a:pPr>
          <a:r>
            <a:rPr lang="en-US" sz="1600">
              <a:solidFill>
                <a:schemeClr val="accent3"/>
              </a:solidFill>
            </a:rPr>
            <a:t>An associate degree in a related field and at least two (2) years of appropriate experience, either full-time or equivalent.</a:t>
          </a:r>
        </a:p>
      </dgm:t>
    </dgm:pt>
    <dgm:pt modelId="{0B07552D-7AC1-4225-A400-B0FA390ECD61}" type="parTrans" cxnId="{A4A34F6A-DED2-407D-B3AF-A033CA7A8914}">
      <dgm:prSet/>
      <dgm:spPr/>
      <dgm:t>
        <a:bodyPr/>
        <a:lstStyle/>
        <a:p>
          <a:endParaRPr lang="en-US"/>
        </a:p>
      </dgm:t>
    </dgm:pt>
    <dgm:pt modelId="{9D6E4149-5E2F-4C5A-B9EA-DED80E4A322E}" type="sibTrans" cxnId="{A4A34F6A-DED2-407D-B3AF-A033CA7A8914}">
      <dgm:prSet/>
      <dgm:spPr/>
      <dgm:t>
        <a:bodyPr/>
        <a:lstStyle/>
        <a:p>
          <a:endParaRPr lang="en-US"/>
        </a:p>
      </dgm:t>
    </dgm:pt>
    <dgm:pt modelId="{28BED2B6-75A5-4986-BBD7-68ACE76B2C5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preparation and administration of Individualized Care Plan.</a:t>
          </a:r>
        </a:p>
      </dgm:t>
    </dgm:pt>
    <dgm:pt modelId="{1B87AED3-155D-45A0-9929-C04D8D45CAEF}" type="parTrans" cxnId="{E72FC58F-EF3E-407D-A57A-BF59D00251C8}">
      <dgm:prSet/>
      <dgm:spPr/>
      <dgm:t>
        <a:bodyPr/>
        <a:lstStyle/>
        <a:p>
          <a:endParaRPr lang="en-US"/>
        </a:p>
      </dgm:t>
    </dgm:pt>
    <dgm:pt modelId="{3D112674-AD60-4C81-B8CF-B3439BBB9EBE}" type="sibTrans" cxnId="{E72FC58F-EF3E-407D-A57A-BF59D00251C8}">
      <dgm:prSet/>
      <dgm:spPr/>
      <dgm:t>
        <a:bodyPr/>
        <a:lstStyle/>
        <a:p>
          <a:endParaRPr lang="en-US"/>
        </a:p>
      </dgm:t>
    </dgm:pt>
    <dgm:pt modelId="{2D4CF0D4-A84A-4E9C-A69C-5D87C319DD7D}">
      <dgm:prSet custT="1"/>
      <dgm:spPr>
        <a:ln w="19050">
          <a:solidFill>
            <a:schemeClr val="accent3"/>
          </a:solidFill>
        </a:ln>
      </dgm:spPr>
      <dgm:t>
        <a:bodyPr/>
        <a:lstStyle/>
        <a:p>
          <a:pPr>
            <a:buFont typeface="Wingdings" panose="05000000000000000000" pitchFamily="2" charset="2"/>
            <a:buChar char="§"/>
          </a:pPr>
          <a:endParaRPr lang="en-US" sz="1600">
            <a:solidFill>
              <a:schemeClr val="accent3"/>
            </a:solidFill>
          </a:endParaRPr>
        </a:p>
      </dgm:t>
    </dgm:pt>
    <dgm:pt modelId="{37AB4EB3-F430-4CCB-87E5-538AB5BD6ED6}" type="parTrans" cxnId="{D846B958-C413-4E85-B46E-624699ABCD6C}">
      <dgm:prSet/>
      <dgm:spPr/>
      <dgm:t>
        <a:bodyPr/>
        <a:lstStyle/>
        <a:p>
          <a:endParaRPr lang="en-US"/>
        </a:p>
      </dgm:t>
    </dgm:pt>
    <dgm:pt modelId="{A0BA979E-30EC-467E-8AE9-7EA3F155F83C}" type="sibTrans" cxnId="{D846B958-C413-4E85-B46E-624699ABCD6C}">
      <dgm:prSet/>
      <dgm:spPr/>
      <dgm:t>
        <a:bodyPr/>
        <a:lstStyle/>
        <a:p>
          <a:endParaRPr lang="en-US"/>
        </a:p>
      </dgm:t>
    </dgm:pt>
    <dgm:pt modelId="{DA172619-0019-4D64-B70A-95466EFEEE6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Plans and manages daily activities.</a:t>
          </a:r>
        </a:p>
      </dgm:t>
    </dgm:pt>
    <dgm:pt modelId="{8894EDFE-6753-40A9-9359-DCA9399FA5C2}" type="parTrans" cxnId="{B7BBA4AC-6770-4047-BB17-8A0BFA7FDAE1}">
      <dgm:prSet/>
      <dgm:spPr/>
      <dgm:t>
        <a:bodyPr/>
        <a:lstStyle/>
        <a:p>
          <a:endParaRPr lang="en-US"/>
        </a:p>
      </dgm:t>
    </dgm:pt>
    <dgm:pt modelId="{A3538EF2-4A13-4F2E-B272-D63C64F68CB0}" type="sibTrans" cxnId="{B7BBA4AC-6770-4047-BB17-8A0BFA7FDAE1}">
      <dgm:prSet/>
      <dgm:spPr/>
      <dgm:t>
        <a:bodyPr/>
        <a:lstStyle/>
        <a:p>
          <a:endParaRPr lang="en-US"/>
        </a:p>
      </dgm:t>
    </dgm:pt>
    <dgm:pt modelId="{DFAD74D1-A4AB-4B14-9828-584095B3DC47}">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transportation.</a:t>
          </a:r>
        </a:p>
      </dgm:t>
    </dgm:pt>
    <dgm:pt modelId="{27E58CDE-6BA5-4A3B-9750-0982260F04E9}" type="parTrans" cxnId="{E529033F-E57D-44ED-97E5-2334876C6E6E}">
      <dgm:prSet/>
      <dgm:spPr/>
      <dgm:t>
        <a:bodyPr/>
        <a:lstStyle/>
        <a:p>
          <a:endParaRPr lang="en-US"/>
        </a:p>
      </dgm:t>
    </dgm:pt>
    <dgm:pt modelId="{8CB380E8-CD3F-48D2-BC5B-E4AD564CF02A}" type="sibTrans" cxnId="{E529033F-E57D-44ED-97E5-2334876C6E6E}">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4036" custScaleY="31376" custLinFactNeighborX="-6733" custLinFactNeighborY="-43022">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76936"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2FA51B-B852-4CD2-A825-ACC3B6F14522}" srcId="{023C12BB-8341-4213-90D4-029975B9B37D}" destId="{C065EDFB-EE1E-4AE3-A48B-CA662D9A0C7C}" srcOrd="0" destOrd="0" parTransId="{2D426365-FAB2-4CB1-9BA0-DB2B63C284E6}" sibTransId="{829D7FA0-3E1C-47B5-830E-4DB8CD9C56DF}"/>
    <dgm:cxn modelId="{C9B6A234-6087-4967-B2C3-7C49816F5B98}" type="presOf" srcId="{C065EDFB-EE1E-4AE3-A48B-CA662D9A0C7C}" destId="{354787DB-5FEA-4569-B107-0B5E4A8B9C83}" srcOrd="0" destOrd="0" presId="urn:microsoft.com/office/officeart/2005/8/layout/list1"/>
    <dgm:cxn modelId="{021A6C3A-4B5F-477C-ACAD-A31FD8001369}" type="presOf" srcId="{3733EEC5-6DD5-4B58-9175-5C7320DDF25F}" destId="{E4E5D868-BA3D-4953-8FAD-7E0F573E71F6}" srcOrd="0" destOrd="5" presId="urn:microsoft.com/office/officeart/2005/8/layout/list1"/>
    <dgm:cxn modelId="{816D8E3A-B373-4C37-A3BA-E3C1C907EAEF}" type="presOf" srcId="{6FAABFC2-FA45-4303-9E04-89A94FB32A14}" destId="{318F74CE-8CAA-4695-9891-4DEE584B9954}" srcOrd="0" destOrd="0" presId="urn:microsoft.com/office/officeart/2005/8/layout/list1"/>
    <dgm:cxn modelId="{E529033F-E57D-44ED-97E5-2334876C6E6E}" srcId="{6FAABFC2-FA45-4303-9E04-89A94FB32A14}" destId="{DFAD74D1-A4AB-4B14-9828-584095B3DC47}" srcOrd="2" destOrd="0" parTransId="{27E58CDE-6BA5-4A3B-9750-0982260F04E9}" sibTransId="{8CB380E8-CD3F-48D2-BC5B-E4AD564CF02A}"/>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A4A34F6A-DED2-407D-B3AF-A033CA7A8914}" srcId="{C065EDFB-EE1E-4AE3-A48B-CA662D9A0C7C}" destId="{B41C8BA8-89DD-45D2-AA1E-0D698CA95B21}" srcOrd="2" destOrd="0" parTransId="{0B07552D-7AC1-4225-A400-B0FA390ECD61}" sibTransId="{9D6E4149-5E2F-4C5A-B9EA-DED80E4A322E}"/>
    <dgm:cxn modelId="{2C437D4C-341F-4FDF-9B1A-AD96FE85BC96}" type="presOf" srcId="{023C12BB-8341-4213-90D4-029975B9B37D}" destId="{E5BEDC14-5B2A-4985-95A3-0B7C2C2D7145}" srcOrd="0" destOrd="0" presId="urn:microsoft.com/office/officeart/2005/8/layout/list1"/>
    <dgm:cxn modelId="{F5159A4E-8DEA-4BF5-8CB9-EC1ACFB483E8}" srcId="{6FAABFC2-FA45-4303-9E04-89A94FB32A14}" destId="{3733EEC5-6DD5-4B58-9175-5C7320DDF25F}" srcOrd="5" destOrd="0" parTransId="{439C6ACC-F2E7-4186-ABF2-9F3439BC71ED}" sibTransId="{D5EB49F4-9AD9-45E8-A11B-EEB4D93CC098}"/>
    <dgm:cxn modelId="{5C318C56-D5FC-44B5-AAE4-E8ABC70FCBFB}" srcId="{C065EDFB-EE1E-4AE3-A48B-CA662D9A0C7C}" destId="{F8257ABA-744B-4C44-B9C4-CD04B5A6A252}" srcOrd="3" destOrd="0" parTransId="{342C8598-A6C1-439C-900F-0CE79004FFE0}" sibTransId="{3C54964A-5F39-4BF5-A1E0-35CC3470D046}"/>
    <dgm:cxn modelId="{D846B958-C413-4E85-B46E-624699ABCD6C}" srcId="{6FAABFC2-FA45-4303-9E04-89A94FB32A14}" destId="{2D4CF0D4-A84A-4E9C-A69C-5D87C319DD7D}" srcOrd="4" destOrd="0" parTransId="{37AB4EB3-F430-4CCB-87E5-538AB5BD6ED6}" sibTransId="{A0BA979E-30EC-467E-8AE9-7EA3F155F83C}"/>
    <dgm:cxn modelId="{9DA00C7C-3754-4FD6-BD40-F6B36C00EBB4}" type="presOf" srcId="{DA172619-0019-4D64-B70A-95466EFEEE64}" destId="{E4E5D868-BA3D-4953-8FAD-7E0F573E71F6}" srcOrd="0" destOrd="1" presId="urn:microsoft.com/office/officeart/2005/8/layout/list1"/>
    <dgm:cxn modelId="{60DF2F85-B566-408D-B417-3AEC2A794EF0}" type="presOf" srcId="{C065EDFB-EE1E-4AE3-A48B-CA662D9A0C7C}" destId="{9B57208D-4B7F-4C9F-AAF5-298229DE710D}" srcOrd="1" destOrd="0" presId="urn:microsoft.com/office/officeart/2005/8/layout/list1"/>
    <dgm:cxn modelId="{E72FC58F-EF3E-407D-A57A-BF59D00251C8}" srcId="{6FAABFC2-FA45-4303-9E04-89A94FB32A14}" destId="{28BED2B6-75A5-4986-BBD7-68ACE76B2C54}" srcOrd="3" destOrd="0" parTransId="{1B87AED3-155D-45A0-9929-C04D8D45CAEF}" sibTransId="{3D112674-AD60-4C81-B8CF-B3439BBB9EBE}"/>
    <dgm:cxn modelId="{94A9AD91-22AE-454D-9A48-40686D572782}" type="presOf" srcId="{28BED2B6-75A5-4986-BBD7-68ACE76B2C54}" destId="{E4E5D868-BA3D-4953-8FAD-7E0F573E71F6}" srcOrd="0" destOrd="3" presId="urn:microsoft.com/office/officeart/2005/8/layout/list1"/>
    <dgm:cxn modelId="{70370F92-E4D4-47D6-86F0-0F7EE4DEDD8F}" type="presOf" srcId="{C58F86AB-B573-4D0E-BD2D-6AC6484BC01F}" destId="{32D21E74-C660-4BA4-8D81-8216C65956BD}" srcOrd="0" destOrd="1" presId="urn:microsoft.com/office/officeart/2005/8/layout/list1"/>
    <dgm:cxn modelId="{44E4D09F-62BD-4D7B-836C-11BB571DB794}" type="presOf" srcId="{DC3581CE-9E62-43FA-A8B9-260987550B54}" destId="{32D21E74-C660-4BA4-8D81-8216C65956BD}" srcOrd="0" destOrd="0" presId="urn:microsoft.com/office/officeart/2005/8/layout/list1"/>
    <dgm:cxn modelId="{7F8494A0-11E3-4D87-81D8-DC66B06B4340}" srcId="{C065EDFB-EE1E-4AE3-A48B-CA662D9A0C7C}" destId="{C58F86AB-B573-4D0E-BD2D-6AC6484BC01F}" srcOrd="1" destOrd="0" parTransId="{CE2FE5DF-0E0D-47BA-ABA6-06D6ADACBDDF}" sibTransId="{71584B0E-DBD7-4449-8298-A4AC3878C1A8}"/>
    <dgm:cxn modelId="{A3A5E2A5-6D84-4AEF-B257-DCEC9234608C}" type="presOf" srcId="{B41C8BA8-89DD-45D2-AA1E-0D698CA95B21}" destId="{32D21E74-C660-4BA4-8D81-8216C65956BD}" srcOrd="0" destOrd="2" presId="urn:microsoft.com/office/officeart/2005/8/layout/list1"/>
    <dgm:cxn modelId="{EE806CA7-26FA-414D-A733-8917D3BF9AB6}" type="presOf" srcId="{6FAABFC2-FA45-4303-9E04-89A94FB32A14}" destId="{FB19E8B4-DC7F-4781-A33A-D0F5E1E9AC29}" srcOrd="1" destOrd="0" presId="urn:microsoft.com/office/officeart/2005/8/layout/list1"/>
    <dgm:cxn modelId="{B7BBA4AC-6770-4047-BB17-8A0BFA7FDAE1}" srcId="{6FAABFC2-FA45-4303-9E04-89A94FB32A14}" destId="{DA172619-0019-4D64-B70A-95466EFEEE64}" srcOrd="1" destOrd="0" parTransId="{8894EDFE-6753-40A9-9359-DCA9399FA5C2}" sibTransId="{A3538EF2-4A13-4F2E-B272-D63C64F68CB0}"/>
    <dgm:cxn modelId="{2CB75EB1-F694-4F32-B099-094BB52E2F2D}" type="presOf" srcId="{DFAD74D1-A4AB-4B14-9828-584095B3DC47}" destId="{E4E5D868-BA3D-4953-8FAD-7E0F573E71F6}" srcOrd="0" destOrd="2" presId="urn:microsoft.com/office/officeart/2005/8/layout/list1"/>
    <dgm:cxn modelId="{20E17AB1-59FC-4B5B-915D-A60B7146DA91}" type="presOf" srcId="{186C6E75-994F-459F-8C65-641F6047DB3B}" destId="{E4E5D868-BA3D-4953-8FAD-7E0F573E71F6}" srcOrd="0" destOrd="0" presId="urn:microsoft.com/office/officeart/2005/8/layout/list1"/>
    <dgm:cxn modelId="{0AAA83CC-4E95-449E-A460-FF4ADD16DCA8}" srcId="{C065EDFB-EE1E-4AE3-A48B-CA662D9A0C7C}" destId="{DC3581CE-9E62-43FA-A8B9-260987550B54}" srcOrd="0" destOrd="0" parTransId="{9271ED50-9E42-4296-A734-36BD9B4726C6}" sibTransId="{6E7F9DFB-9BD1-4E0E-A7DE-1D1EC432D306}"/>
    <dgm:cxn modelId="{618896EB-D03B-4936-8DC9-5EF5AE21FCF3}" type="presOf" srcId="{F8257ABA-744B-4C44-B9C4-CD04B5A6A252}" destId="{32D21E74-C660-4BA4-8D81-8216C65956BD}" srcOrd="0" destOrd="3" presId="urn:microsoft.com/office/officeart/2005/8/layout/list1"/>
    <dgm:cxn modelId="{DDF466FF-49A5-4979-ABDE-0C13DC675938}" type="presOf" srcId="{2D4CF0D4-A84A-4E9C-A69C-5D87C319DD7D}" destId="{E4E5D868-BA3D-4953-8FAD-7E0F573E71F6}" srcOrd="0" destOrd="4"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514AA5-11E7-44ED-9486-10FB8D2A807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04ACCC4C-DBE3-4EE9-8046-DB3D10031B1A}">
      <dgm:prSet custT="1"/>
      <dgm:spPr/>
      <dgm:t>
        <a:bodyPr/>
        <a:lstStyle/>
        <a:p>
          <a:r>
            <a:rPr lang="en-US" sz="1600" b="1"/>
            <a:t>Program Assistant </a:t>
          </a:r>
        </a:p>
        <a:p>
          <a:r>
            <a:rPr lang="en-US" sz="1600" b="1"/>
            <a:t>Full-time </a:t>
          </a:r>
          <a:endParaRPr lang="en-US" sz="1600"/>
        </a:p>
      </dgm:t>
    </dgm:pt>
    <dgm:pt modelId="{701059AA-0EAA-400A-898A-5AEAC65D2695}" type="parTrans" cxnId="{7D134D3C-D2AA-4F28-B52A-0D9AE3FFF79F}">
      <dgm:prSet/>
      <dgm:spPr/>
      <dgm:t>
        <a:bodyPr/>
        <a:lstStyle/>
        <a:p>
          <a:endParaRPr lang="en-US"/>
        </a:p>
      </dgm:t>
    </dgm:pt>
    <dgm:pt modelId="{C334B43E-028C-4B55-A9D2-A0073AD5F546}" type="sibTrans" cxnId="{7D134D3C-D2AA-4F28-B52A-0D9AE3FFF79F}">
      <dgm:prSet/>
      <dgm:spPr/>
      <dgm:t>
        <a:bodyPr/>
        <a:lstStyle/>
        <a:p>
          <a:endParaRPr lang="en-US"/>
        </a:p>
      </dgm:t>
    </dgm:pt>
    <dgm:pt modelId="{174A803C-6B3B-4E44-85D6-5AE61740129A}">
      <dgm:prSet/>
      <dgm:spPr/>
      <dgm:t>
        <a:bodyPr/>
        <a:lstStyle/>
        <a:p>
          <a:pPr>
            <a:buNone/>
          </a:pPr>
          <a:r>
            <a:rPr lang="en-US">
              <a:solidFill>
                <a:schemeClr val="accent3">
                  <a:lumMod val="75000"/>
                </a:schemeClr>
              </a:solidFill>
              <a:latin typeface="+mj-lt"/>
            </a:rPr>
            <a:t>Program Assistant must have:</a:t>
          </a:r>
        </a:p>
      </dgm:t>
    </dgm:pt>
    <dgm:pt modelId="{E2ECF366-CC5D-45DB-BB66-9B3F1188BB10}" type="parTrans" cxnId="{957D8AD7-CCCA-442A-9672-5802E76B3348}">
      <dgm:prSet/>
      <dgm:spPr/>
      <dgm:t>
        <a:bodyPr/>
        <a:lstStyle/>
        <a:p>
          <a:endParaRPr lang="en-US"/>
        </a:p>
      </dgm:t>
    </dgm:pt>
    <dgm:pt modelId="{0245E3F6-3982-4132-8291-2655556EA92B}" type="sibTrans" cxnId="{957D8AD7-CCCA-442A-9672-5802E76B3348}">
      <dgm:prSet/>
      <dgm:spPr/>
      <dgm:t>
        <a:bodyPr/>
        <a:lstStyle/>
        <a:p>
          <a:endParaRPr lang="en-US"/>
        </a:p>
      </dgm:t>
    </dgm:pt>
    <dgm:pt modelId="{28B31849-A14D-4A35-93D2-C7D72DB0A291}">
      <dgm:prSet/>
      <dgm:spPr/>
      <dgm:t>
        <a:bodyPr/>
        <a:lstStyle/>
        <a:p>
          <a:pPr>
            <a:buFont typeface="Wingdings" panose="05000000000000000000" pitchFamily="2" charset="2"/>
            <a:buChar char="§"/>
          </a:pPr>
          <a:r>
            <a:rPr lang="en-US">
              <a:solidFill>
                <a:schemeClr val="accent3">
                  <a:lumMod val="75000"/>
                </a:schemeClr>
              </a:solidFill>
              <a:latin typeface="+mj-lt"/>
            </a:rPr>
            <a:t>A high school diploma or the equivalent and at least one (1) year experience, either full-time or an equivalent, in working with adults in a health care or social service setting. </a:t>
          </a:r>
        </a:p>
      </dgm:t>
    </dgm:pt>
    <dgm:pt modelId="{37F6F014-C66B-4D38-A20B-DF6DFCFE8C73}" type="parTrans" cxnId="{F50B9B87-6A2B-41F8-9983-C69C1B315E4F}">
      <dgm:prSet/>
      <dgm:spPr/>
      <dgm:t>
        <a:bodyPr/>
        <a:lstStyle/>
        <a:p>
          <a:endParaRPr lang="en-US"/>
        </a:p>
      </dgm:t>
    </dgm:pt>
    <dgm:pt modelId="{3A648C9E-C7AC-44F7-8E7C-13650BE615A3}" type="sibTrans" cxnId="{F50B9B87-6A2B-41F8-9983-C69C1B315E4F}">
      <dgm:prSet/>
      <dgm:spPr/>
      <dgm:t>
        <a:bodyPr/>
        <a:lstStyle/>
        <a:p>
          <a:endParaRPr lang="en-US"/>
        </a:p>
      </dgm:t>
    </dgm:pt>
    <dgm:pt modelId="{F1EE6E00-1306-43D3-A0FF-707EE55F1E20}">
      <dgm:prSet/>
      <dgm:spPr/>
      <dgm:t>
        <a:bodyPr/>
        <a:lstStyle/>
        <a:p>
          <a:pPr>
            <a:buFont typeface="Wingdings" panose="05000000000000000000" pitchFamily="2" charset="2"/>
            <a:buChar char="§"/>
          </a:pPr>
          <a:r>
            <a:rPr lang="en-US">
              <a:solidFill>
                <a:schemeClr val="accent3">
                  <a:lumMod val="75000"/>
                </a:schemeClr>
              </a:solidFill>
              <a:latin typeface="+mj-lt"/>
            </a:rPr>
            <a:t>Must receive training in working with older adults and conducting activities for the population served.</a:t>
          </a:r>
        </a:p>
      </dgm:t>
    </dgm:pt>
    <dgm:pt modelId="{909F3409-3845-4EDC-9955-5484E549CA6C}" type="parTrans" cxnId="{1F9383D0-05F0-44A3-90F3-352D9F3702D7}">
      <dgm:prSet/>
      <dgm:spPr/>
      <dgm:t>
        <a:bodyPr/>
        <a:lstStyle/>
        <a:p>
          <a:endParaRPr lang="en-US"/>
        </a:p>
      </dgm:t>
    </dgm:pt>
    <dgm:pt modelId="{7902D141-E973-4C71-A3AA-5ACABC2825CF}" type="sibTrans" cxnId="{1F9383D0-05F0-44A3-90F3-352D9F3702D7}">
      <dgm:prSet/>
      <dgm:spPr/>
      <dgm:t>
        <a:bodyPr/>
        <a:lstStyle/>
        <a:p>
          <a:endParaRPr lang="en-US"/>
        </a:p>
      </dgm:t>
    </dgm:pt>
    <dgm:pt modelId="{633CD1CF-CF97-4767-828F-F2F1DA7AAC03}">
      <dgm:prSet custT="1"/>
      <dgm:spPr/>
      <dgm:t>
        <a:bodyPr/>
        <a:lstStyle/>
        <a:p>
          <a:endParaRPr lang="en-US" sz="1000" b="1"/>
        </a:p>
        <a:p>
          <a:r>
            <a:rPr lang="en-US" sz="1600" b="1"/>
            <a:t>Duties may include: </a:t>
          </a:r>
          <a:br>
            <a:rPr lang="en-US" sz="1000"/>
          </a:br>
          <a:endParaRPr lang="en-US" sz="1000"/>
        </a:p>
      </dgm:t>
    </dgm:pt>
    <dgm:pt modelId="{B5648B31-5FBB-4F77-8243-AE2418E8C3CD}" type="parTrans" cxnId="{33563247-1FCC-4B5E-921D-D025DE9E505A}">
      <dgm:prSet/>
      <dgm:spPr/>
      <dgm:t>
        <a:bodyPr/>
        <a:lstStyle/>
        <a:p>
          <a:endParaRPr lang="en-US"/>
        </a:p>
      </dgm:t>
    </dgm:pt>
    <dgm:pt modelId="{7A26DB27-D0EC-4974-B783-FEC006124EF0}" type="sibTrans" cxnId="{33563247-1FCC-4B5E-921D-D025DE9E505A}">
      <dgm:prSet/>
      <dgm:spPr/>
      <dgm:t>
        <a:bodyPr/>
        <a:lstStyle/>
        <a:p>
          <a:endParaRPr lang="en-US"/>
        </a:p>
      </dgm:t>
    </dgm:pt>
    <dgm:pt modelId="{BEDBC195-9BBE-4028-8DCE-9D1C936BC9D4}">
      <dgm:prSet/>
      <dgm:spPr/>
      <dgm:t>
        <a:bodyPr/>
        <a:lstStyle/>
        <a:p>
          <a:pPr>
            <a:buFont typeface="Wingdings" panose="05000000000000000000" pitchFamily="2" charset="2"/>
            <a:buChar char="§"/>
          </a:pPr>
          <a:r>
            <a:rPr lang="en-US">
              <a:solidFill>
                <a:schemeClr val="accent3">
                  <a:lumMod val="75000"/>
                </a:schemeClr>
              </a:solidFill>
              <a:latin typeface="+mj-lt"/>
            </a:rPr>
            <a:t>Providing personal care and assistance to participants; working with other staff members as required in implementing and carrying out services and activities and in meeting the needs of individual participants; and </a:t>
          </a:r>
        </a:p>
      </dgm:t>
    </dgm:pt>
    <dgm:pt modelId="{7F283741-FEAF-4743-B8D0-9EC00D2F905D}" type="parTrans" cxnId="{316AFCEA-0AE6-4AA3-AB59-AF5271AB1371}">
      <dgm:prSet/>
      <dgm:spPr/>
      <dgm:t>
        <a:bodyPr/>
        <a:lstStyle/>
        <a:p>
          <a:endParaRPr lang="en-US"/>
        </a:p>
      </dgm:t>
    </dgm:pt>
    <dgm:pt modelId="{56C6F652-98CE-4719-ABFD-D789FAC267F2}" type="sibTrans" cxnId="{316AFCEA-0AE6-4AA3-AB59-AF5271AB1371}">
      <dgm:prSet/>
      <dgm:spPr/>
      <dgm:t>
        <a:bodyPr/>
        <a:lstStyle/>
        <a:p>
          <a:endParaRPr lang="en-US"/>
        </a:p>
      </dgm:t>
    </dgm:pt>
    <dgm:pt modelId="{B94A2887-446E-44AE-9533-7BA798C854CE}">
      <dgm:prSet/>
      <dgm:spPr/>
      <dgm:t>
        <a:bodyPr/>
        <a:lstStyle/>
        <a:p>
          <a:pPr>
            <a:buFont typeface="Wingdings" panose="05000000000000000000" pitchFamily="2" charset="2"/>
            <a:buChar char="§"/>
          </a:pPr>
          <a:r>
            <a:rPr lang="en-US">
              <a:solidFill>
                <a:schemeClr val="accent3">
                  <a:lumMod val="75000"/>
                </a:schemeClr>
              </a:solidFill>
              <a:latin typeface="+mj-lt"/>
            </a:rPr>
            <a:t>Assisting with transportation of and escorting participants to, from, and within the facility, if appropriate.</a:t>
          </a:r>
        </a:p>
      </dgm:t>
    </dgm:pt>
    <dgm:pt modelId="{577B50B4-4C5F-4E1C-815A-8EBF009EA7C2}" type="parTrans" cxnId="{2F67E4A1-DC57-4ABB-B95D-88FE80D15E98}">
      <dgm:prSet/>
      <dgm:spPr/>
      <dgm:t>
        <a:bodyPr/>
        <a:lstStyle/>
        <a:p>
          <a:endParaRPr lang="en-US"/>
        </a:p>
      </dgm:t>
    </dgm:pt>
    <dgm:pt modelId="{BD3243D9-185E-4A82-98D7-172B2A556EDA}" type="sibTrans" cxnId="{2F67E4A1-DC57-4ABB-B95D-88FE80D15E98}">
      <dgm:prSet/>
      <dgm:spPr/>
      <dgm:t>
        <a:bodyPr/>
        <a:lstStyle/>
        <a:p>
          <a:endParaRPr lang="en-US"/>
        </a:p>
      </dgm:t>
    </dgm:pt>
    <dgm:pt modelId="{E612E01C-6839-45EE-B7EA-70CD71226701}">
      <dgm:prSet/>
      <dgm:spPr/>
      <dgm:t>
        <a:bodyPr/>
        <a:lstStyle/>
        <a:p>
          <a:r>
            <a:rPr lang="en-US" b="1">
              <a:latin typeface="+mj-lt"/>
            </a:rPr>
            <a:t>ServSafe Certified Employee</a:t>
          </a:r>
        </a:p>
      </dgm:t>
    </dgm:pt>
    <dgm:pt modelId="{E95D0E11-0209-4BAD-9105-3AAC15F5E44B}" type="parTrans" cxnId="{FABE15C3-E784-4FC7-B185-E191B67D0BBB}">
      <dgm:prSet/>
      <dgm:spPr/>
      <dgm:t>
        <a:bodyPr/>
        <a:lstStyle/>
        <a:p>
          <a:endParaRPr lang="en-US"/>
        </a:p>
      </dgm:t>
    </dgm:pt>
    <dgm:pt modelId="{2EE5A6F0-CA0F-4667-8EFC-E1B61C16387E}" type="sibTrans" cxnId="{FABE15C3-E784-4FC7-B185-E191B67D0BBB}">
      <dgm:prSet/>
      <dgm:spPr/>
      <dgm:t>
        <a:bodyPr/>
        <a:lstStyle/>
        <a:p>
          <a:endParaRPr lang="en-US"/>
        </a:p>
      </dgm:t>
    </dgm:pt>
    <dgm:pt modelId="{2DE94A24-5F17-488F-86F8-A95F3F53486C}">
      <dgm:prSet/>
      <dgm:spPr/>
      <dgm:t>
        <a:bodyPr/>
        <a:lstStyle/>
        <a:p>
          <a:pPr>
            <a:buFont typeface="Wingdings" panose="05000000000000000000" pitchFamily="2" charset="2"/>
            <a:buChar char="§"/>
          </a:pPr>
          <a:r>
            <a:rPr lang="en-US" b="0">
              <a:solidFill>
                <a:schemeClr val="accent3"/>
              </a:solidFill>
            </a:rPr>
            <a:t>A ServSafe Certified employee is responsible for overseeing the preparation and serving of food, if food is prepared on site.</a:t>
          </a:r>
          <a:endParaRPr lang="en-US" b="0"/>
        </a:p>
      </dgm:t>
    </dgm:pt>
    <dgm:pt modelId="{BEB7DCC9-9165-46BD-8264-316C04220920}" type="parTrans" cxnId="{73B5CD09-DB1D-47BA-A061-F203B4BAF132}">
      <dgm:prSet/>
      <dgm:spPr/>
      <dgm:t>
        <a:bodyPr/>
        <a:lstStyle/>
        <a:p>
          <a:endParaRPr lang="en-US"/>
        </a:p>
      </dgm:t>
    </dgm:pt>
    <dgm:pt modelId="{9ECCA2C3-0E75-4FD9-890D-A7DD01226B5D}" type="sibTrans" cxnId="{73B5CD09-DB1D-47BA-A061-F203B4BAF132}">
      <dgm:prSet/>
      <dgm:spPr/>
      <dgm:t>
        <a:bodyPr/>
        <a:lstStyle/>
        <a:p>
          <a:endParaRPr lang="en-US"/>
        </a:p>
      </dgm:t>
    </dgm:pt>
    <dgm:pt modelId="{3E778293-511D-4EBB-86C4-E2F49E430013}" type="pres">
      <dgm:prSet presAssocID="{7B514AA5-11E7-44ED-9486-10FB8D2A8074}" presName="linear" presStyleCnt="0">
        <dgm:presLayoutVars>
          <dgm:dir/>
          <dgm:animLvl val="lvl"/>
          <dgm:resizeHandles val="exact"/>
        </dgm:presLayoutVars>
      </dgm:prSet>
      <dgm:spPr/>
    </dgm:pt>
    <dgm:pt modelId="{1C62C362-55DF-4F61-B8C7-4F5184DAFC82}" type="pres">
      <dgm:prSet presAssocID="{04ACCC4C-DBE3-4EE9-8046-DB3D10031B1A}" presName="parentLin" presStyleCnt="0"/>
      <dgm:spPr/>
    </dgm:pt>
    <dgm:pt modelId="{DDC20383-6DE7-4D59-A828-979FC4962D2F}" type="pres">
      <dgm:prSet presAssocID="{04ACCC4C-DBE3-4EE9-8046-DB3D10031B1A}" presName="parentLeftMargin" presStyleLbl="node1" presStyleIdx="0" presStyleCnt="3"/>
      <dgm:spPr/>
    </dgm:pt>
    <dgm:pt modelId="{CA4B5B14-4ECF-4686-8D3B-FD042EC0532E}" type="pres">
      <dgm:prSet presAssocID="{04ACCC4C-DBE3-4EE9-8046-DB3D10031B1A}" presName="parentText" presStyleLbl="node1" presStyleIdx="0" presStyleCnt="3" custScaleX="99045" custScaleY="138027">
        <dgm:presLayoutVars>
          <dgm:chMax val="0"/>
          <dgm:bulletEnabled val="1"/>
        </dgm:presLayoutVars>
      </dgm:prSet>
      <dgm:spPr/>
    </dgm:pt>
    <dgm:pt modelId="{9730EC6B-DC66-4CFD-ACDC-1CF79F9871F6}" type="pres">
      <dgm:prSet presAssocID="{04ACCC4C-DBE3-4EE9-8046-DB3D10031B1A}" presName="negativeSpace" presStyleCnt="0"/>
      <dgm:spPr/>
    </dgm:pt>
    <dgm:pt modelId="{140C9519-6DF5-4EA2-AA3D-AE78822488F5}" type="pres">
      <dgm:prSet presAssocID="{04ACCC4C-DBE3-4EE9-8046-DB3D10031B1A}" presName="childText" presStyleLbl="conFgAcc1" presStyleIdx="0" presStyleCnt="3">
        <dgm:presLayoutVars>
          <dgm:bulletEnabled val="1"/>
        </dgm:presLayoutVars>
      </dgm:prSet>
      <dgm:spPr/>
    </dgm:pt>
    <dgm:pt modelId="{2DC45526-163E-4D7F-BD6A-F7CF75E8BE89}" type="pres">
      <dgm:prSet presAssocID="{C334B43E-028C-4B55-A9D2-A0073AD5F546}" presName="spaceBetweenRectangles" presStyleCnt="0"/>
      <dgm:spPr/>
    </dgm:pt>
    <dgm:pt modelId="{A7B7EB38-6D18-405B-BEE0-58502F5E13EF}" type="pres">
      <dgm:prSet presAssocID="{633CD1CF-CF97-4767-828F-F2F1DA7AAC03}" presName="parentLin" presStyleCnt="0"/>
      <dgm:spPr/>
    </dgm:pt>
    <dgm:pt modelId="{FA7900DE-3DC8-4A7F-A57A-44C78ECF6470}" type="pres">
      <dgm:prSet presAssocID="{633CD1CF-CF97-4767-828F-F2F1DA7AAC03}" presName="parentLeftMargin" presStyleLbl="node1" presStyleIdx="0" presStyleCnt="3"/>
      <dgm:spPr/>
    </dgm:pt>
    <dgm:pt modelId="{C4FDB21A-9B67-4880-BB6B-EB9418F1A16A}" type="pres">
      <dgm:prSet presAssocID="{633CD1CF-CF97-4767-828F-F2F1DA7AAC03}" presName="parentText" presStyleLbl="node1" presStyleIdx="1" presStyleCnt="3" custScaleX="100194" custScaleY="125943" custLinFactNeighborY="-54000">
        <dgm:presLayoutVars>
          <dgm:chMax val="0"/>
          <dgm:bulletEnabled val="1"/>
        </dgm:presLayoutVars>
      </dgm:prSet>
      <dgm:spPr/>
    </dgm:pt>
    <dgm:pt modelId="{6C2EF66B-066E-4013-9131-7AB99A96DFD2}" type="pres">
      <dgm:prSet presAssocID="{633CD1CF-CF97-4767-828F-F2F1DA7AAC03}" presName="negativeSpace" presStyleCnt="0"/>
      <dgm:spPr/>
    </dgm:pt>
    <dgm:pt modelId="{E2317559-06FC-43AA-BBAD-8EACF60D71CA}" type="pres">
      <dgm:prSet presAssocID="{633CD1CF-CF97-4767-828F-F2F1DA7AAC03}" presName="childText" presStyleLbl="conFgAcc1" presStyleIdx="1" presStyleCnt="3" custScaleY="82668" custLinFactY="-6034" custLinFactNeighborY="-100000">
        <dgm:presLayoutVars>
          <dgm:bulletEnabled val="1"/>
        </dgm:presLayoutVars>
      </dgm:prSet>
      <dgm:spPr/>
    </dgm:pt>
    <dgm:pt modelId="{28BB1A37-B061-4700-9D67-89EC5CB4D9E3}" type="pres">
      <dgm:prSet presAssocID="{7A26DB27-D0EC-4974-B783-FEC006124EF0}" presName="spaceBetweenRectangles" presStyleCnt="0"/>
      <dgm:spPr/>
    </dgm:pt>
    <dgm:pt modelId="{80A57A94-ABBA-44AA-B8E3-10C737455009}" type="pres">
      <dgm:prSet presAssocID="{E612E01C-6839-45EE-B7EA-70CD71226701}" presName="parentLin" presStyleCnt="0"/>
      <dgm:spPr/>
    </dgm:pt>
    <dgm:pt modelId="{E03EF2E3-C2F4-48E8-95E3-1C1955969409}" type="pres">
      <dgm:prSet presAssocID="{E612E01C-6839-45EE-B7EA-70CD71226701}" presName="parentLeftMargin" presStyleLbl="node1" presStyleIdx="1" presStyleCnt="3"/>
      <dgm:spPr/>
    </dgm:pt>
    <dgm:pt modelId="{15371C80-A1F8-4BF6-80DA-DC07D19D3523}" type="pres">
      <dgm:prSet presAssocID="{E612E01C-6839-45EE-B7EA-70CD71226701}" presName="parentText" presStyleLbl="node1" presStyleIdx="2" presStyleCnt="3" custLinFactNeighborY="18000">
        <dgm:presLayoutVars>
          <dgm:chMax val="0"/>
          <dgm:bulletEnabled val="1"/>
        </dgm:presLayoutVars>
      </dgm:prSet>
      <dgm:spPr/>
    </dgm:pt>
    <dgm:pt modelId="{DB95D6AA-E029-4D30-B376-6B6A03B01818}" type="pres">
      <dgm:prSet presAssocID="{E612E01C-6839-45EE-B7EA-70CD71226701}" presName="negativeSpace" presStyleCnt="0"/>
      <dgm:spPr/>
    </dgm:pt>
    <dgm:pt modelId="{15ABA3D1-A11C-4472-B47E-0B5597A4D3A1}" type="pres">
      <dgm:prSet presAssocID="{E612E01C-6839-45EE-B7EA-70CD71226701}" presName="childText" presStyleLbl="conFgAcc1" presStyleIdx="2" presStyleCnt="3" custScaleY="87774" custLinFactNeighborX="-811" custLinFactNeighborY="48901">
        <dgm:presLayoutVars>
          <dgm:bulletEnabled val="1"/>
        </dgm:presLayoutVars>
      </dgm:prSet>
      <dgm:spPr/>
    </dgm:pt>
  </dgm:ptLst>
  <dgm:cxnLst>
    <dgm:cxn modelId="{73B5CD09-DB1D-47BA-A061-F203B4BAF132}" srcId="{E612E01C-6839-45EE-B7EA-70CD71226701}" destId="{2DE94A24-5F17-488F-86F8-A95F3F53486C}" srcOrd="0" destOrd="0" parTransId="{BEB7DCC9-9165-46BD-8264-316C04220920}" sibTransId="{9ECCA2C3-0E75-4FD9-890D-A7DD01226B5D}"/>
    <dgm:cxn modelId="{941C241C-61AC-477B-96B0-1ED0AE31CBBE}" type="presOf" srcId="{7B514AA5-11E7-44ED-9486-10FB8D2A8074}" destId="{3E778293-511D-4EBB-86C4-E2F49E430013}" srcOrd="0" destOrd="0" presId="urn:microsoft.com/office/officeart/2005/8/layout/list1"/>
    <dgm:cxn modelId="{4B1FC81C-A644-4251-A623-ADA2CCD32166}" type="presOf" srcId="{633CD1CF-CF97-4767-828F-F2F1DA7AAC03}" destId="{FA7900DE-3DC8-4A7F-A57A-44C78ECF6470}" srcOrd="0" destOrd="0" presId="urn:microsoft.com/office/officeart/2005/8/layout/list1"/>
    <dgm:cxn modelId="{7EA3F630-80F3-4B25-9199-CFA027A572B8}" type="presOf" srcId="{BEDBC195-9BBE-4028-8DCE-9D1C936BC9D4}" destId="{E2317559-06FC-43AA-BBAD-8EACF60D71CA}" srcOrd="0" destOrd="0" presId="urn:microsoft.com/office/officeart/2005/8/layout/list1"/>
    <dgm:cxn modelId="{82AB913A-842D-4991-A557-452D137D9C7D}" type="presOf" srcId="{28B31849-A14D-4A35-93D2-C7D72DB0A291}" destId="{140C9519-6DF5-4EA2-AA3D-AE78822488F5}" srcOrd="0" destOrd="1" presId="urn:microsoft.com/office/officeart/2005/8/layout/list1"/>
    <dgm:cxn modelId="{7D134D3C-D2AA-4F28-B52A-0D9AE3FFF79F}" srcId="{7B514AA5-11E7-44ED-9486-10FB8D2A8074}" destId="{04ACCC4C-DBE3-4EE9-8046-DB3D10031B1A}" srcOrd="0" destOrd="0" parTransId="{701059AA-0EAA-400A-898A-5AEAC65D2695}" sibTransId="{C334B43E-028C-4B55-A9D2-A0073AD5F546}"/>
    <dgm:cxn modelId="{074C5164-D634-47A6-9403-3447B6B7C7E5}" type="presOf" srcId="{E612E01C-6839-45EE-B7EA-70CD71226701}" destId="{E03EF2E3-C2F4-48E8-95E3-1C1955969409}" srcOrd="0" destOrd="0" presId="urn:microsoft.com/office/officeart/2005/8/layout/list1"/>
    <dgm:cxn modelId="{33563247-1FCC-4B5E-921D-D025DE9E505A}" srcId="{7B514AA5-11E7-44ED-9486-10FB8D2A8074}" destId="{633CD1CF-CF97-4767-828F-F2F1DA7AAC03}" srcOrd="1" destOrd="0" parTransId="{B5648B31-5FBB-4F77-8243-AE2418E8C3CD}" sibTransId="{7A26DB27-D0EC-4974-B783-FEC006124EF0}"/>
    <dgm:cxn modelId="{A625F44B-07EB-413E-99D4-166E3B5FE288}" type="presOf" srcId="{633CD1CF-CF97-4767-828F-F2F1DA7AAC03}" destId="{C4FDB21A-9B67-4880-BB6B-EB9418F1A16A}" srcOrd="1" destOrd="0" presId="urn:microsoft.com/office/officeart/2005/8/layout/list1"/>
    <dgm:cxn modelId="{0C1BF086-1100-401E-963C-DFFDD22C666B}" type="presOf" srcId="{04ACCC4C-DBE3-4EE9-8046-DB3D10031B1A}" destId="{DDC20383-6DE7-4D59-A828-979FC4962D2F}" srcOrd="0" destOrd="0" presId="urn:microsoft.com/office/officeart/2005/8/layout/list1"/>
    <dgm:cxn modelId="{F50B9B87-6A2B-41F8-9983-C69C1B315E4F}" srcId="{174A803C-6B3B-4E44-85D6-5AE61740129A}" destId="{28B31849-A14D-4A35-93D2-C7D72DB0A291}" srcOrd="0" destOrd="0" parTransId="{37F6F014-C66B-4D38-A20B-DF6DFCFE8C73}" sibTransId="{3A648C9E-C7AC-44F7-8E7C-13650BE615A3}"/>
    <dgm:cxn modelId="{FA6C8898-0B74-4C3F-A92E-19FEBB4DB4FF}" type="presOf" srcId="{04ACCC4C-DBE3-4EE9-8046-DB3D10031B1A}" destId="{CA4B5B14-4ECF-4686-8D3B-FD042EC0532E}" srcOrd="1" destOrd="0" presId="urn:microsoft.com/office/officeart/2005/8/layout/list1"/>
    <dgm:cxn modelId="{B9B16D9C-D6F1-4A3B-AC74-8A10B655F4AB}" type="presOf" srcId="{F1EE6E00-1306-43D3-A0FF-707EE55F1E20}" destId="{140C9519-6DF5-4EA2-AA3D-AE78822488F5}" srcOrd="0" destOrd="2" presId="urn:microsoft.com/office/officeart/2005/8/layout/list1"/>
    <dgm:cxn modelId="{2F67E4A1-DC57-4ABB-B95D-88FE80D15E98}" srcId="{633CD1CF-CF97-4767-828F-F2F1DA7AAC03}" destId="{B94A2887-446E-44AE-9533-7BA798C854CE}" srcOrd="1" destOrd="0" parTransId="{577B50B4-4C5F-4E1C-815A-8EBF009EA7C2}" sibTransId="{BD3243D9-185E-4A82-98D7-172B2A556EDA}"/>
    <dgm:cxn modelId="{BD483BB1-90D6-474D-BBEC-0FF8A4E5E94D}" type="presOf" srcId="{B94A2887-446E-44AE-9533-7BA798C854CE}" destId="{E2317559-06FC-43AA-BBAD-8EACF60D71CA}" srcOrd="0" destOrd="1" presId="urn:microsoft.com/office/officeart/2005/8/layout/list1"/>
    <dgm:cxn modelId="{C60641B6-B991-433F-907B-A22E6807FF04}" type="presOf" srcId="{2DE94A24-5F17-488F-86F8-A95F3F53486C}" destId="{15ABA3D1-A11C-4472-B47E-0B5597A4D3A1}" srcOrd="0" destOrd="0" presId="urn:microsoft.com/office/officeart/2005/8/layout/list1"/>
    <dgm:cxn modelId="{FABE15C3-E784-4FC7-B185-E191B67D0BBB}" srcId="{7B514AA5-11E7-44ED-9486-10FB8D2A8074}" destId="{E612E01C-6839-45EE-B7EA-70CD71226701}" srcOrd="2" destOrd="0" parTransId="{E95D0E11-0209-4BAD-9105-3AAC15F5E44B}" sibTransId="{2EE5A6F0-CA0F-4667-8EFC-E1B61C16387E}"/>
    <dgm:cxn modelId="{F87D87C3-CCDE-4EEE-8C3C-5B04F2061DB3}" type="presOf" srcId="{174A803C-6B3B-4E44-85D6-5AE61740129A}" destId="{140C9519-6DF5-4EA2-AA3D-AE78822488F5}" srcOrd="0" destOrd="0" presId="urn:microsoft.com/office/officeart/2005/8/layout/list1"/>
    <dgm:cxn modelId="{1F9383D0-05F0-44A3-90F3-352D9F3702D7}" srcId="{174A803C-6B3B-4E44-85D6-5AE61740129A}" destId="{F1EE6E00-1306-43D3-A0FF-707EE55F1E20}" srcOrd="1" destOrd="0" parTransId="{909F3409-3845-4EDC-9955-5484E549CA6C}" sibTransId="{7902D141-E973-4C71-A3AA-5ACABC2825CF}"/>
    <dgm:cxn modelId="{957D8AD7-CCCA-442A-9672-5802E76B3348}" srcId="{04ACCC4C-DBE3-4EE9-8046-DB3D10031B1A}" destId="{174A803C-6B3B-4E44-85D6-5AE61740129A}" srcOrd="0" destOrd="0" parTransId="{E2ECF366-CC5D-45DB-BB66-9B3F1188BB10}" sibTransId="{0245E3F6-3982-4132-8291-2655556EA92B}"/>
    <dgm:cxn modelId="{316AFCEA-0AE6-4AA3-AB59-AF5271AB1371}" srcId="{633CD1CF-CF97-4767-828F-F2F1DA7AAC03}" destId="{BEDBC195-9BBE-4028-8DCE-9D1C936BC9D4}" srcOrd="0" destOrd="0" parTransId="{7F283741-FEAF-4743-B8D0-9EC00D2F905D}" sibTransId="{56C6F652-98CE-4719-ABFD-D789FAC267F2}"/>
    <dgm:cxn modelId="{66B15DF0-86A1-4AF3-90E6-8D8BB78313D1}" type="presOf" srcId="{E612E01C-6839-45EE-B7EA-70CD71226701}" destId="{15371C80-A1F8-4BF6-80DA-DC07D19D3523}" srcOrd="1" destOrd="0" presId="urn:microsoft.com/office/officeart/2005/8/layout/list1"/>
    <dgm:cxn modelId="{FDA6C86B-AD9A-4307-8797-CF55EA2587C9}" type="presParOf" srcId="{3E778293-511D-4EBB-86C4-E2F49E430013}" destId="{1C62C362-55DF-4F61-B8C7-4F5184DAFC82}" srcOrd="0" destOrd="0" presId="urn:microsoft.com/office/officeart/2005/8/layout/list1"/>
    <dgm:cxn modelId="{D5BD394A-7F47-4A15-A0E3-D758B2361383}" type="presParOf" srcId="{1C62C362-55DF-4F61-B8C7-4F5184DAFC82}" destId="{DDC20383-6DE7-4D59-A828-979FC4962D2F}" srcOrd="0" destOrd="0" presId="urn:microsoft.com/office/officeart/2005/8/layout/list1"/>
    <dgm:cxn modelId="{1A620AA5-1B14-42FB-9FB6-9A177D3D8270}" type="presParOf" srcId="{1C62C362-55DF-4F61-B8C7-4F5184DAFC82}" destId="{CA4B5B14-4ECF-4686-8D3B-FD042EC0532E}" srcOrd="1" destOrd="0" presId="urn:microsoft.com/office/officeart/2005/8/layout/list1"/>
    <dgm:cxn modelId="{99519DF2-5C4D-4C3A-AC2E-7BC940EFC876}" type="presParOf" srcId="{3E778293-511D-4EBB-86C4-E2F49E430013}" destId="{9730EC6B-DC66-4CFD-ACDC-1CF79F9871F6}" srcOrd="1" destOrd="0" presId="urn:microsoft.com/office/officeart/2005/8/layout/list1"/>
    <dgm:cxn modelId="{42BB84DD-DFAA-485D-863B-63ACDD43BED5}" type="presParOf" srcId="{3E778293-511D-4EBB-86C4-E2F49E430013}" destId="{140C9519-6DF5-4EA2-AA3D-AE78822488F5}" srcOrd="2" destOrd="0" presId="urn:microsoft.com/office/officeart/2005/8/layout/list1"/>
    <dgm:cxn modelId="{E189348F-AB8A-4F53-AE13-4F3C76B51B2C}" type="presParOf" srcId="{3E778293-511D-4EBB-86C4-E2F49E430013}" destId="{2DC45526-163E-4D7F-BD6A-F7CF75E8BE89}" srcOrd="3" destOrd="0" presId="urn:microsoft.com/office/officeart/2005/8/layout/list1"/>
    <dgm:cxn modelId="{84FFFBF4-1A7F-4B70-8456-0C4A27E11321}" type="presParOf" srcId="{3E778293-511D-4EBB-86C4-E2F49E430013}" destId="{A7B7EB38-6D18-405B-BEE0-58502F5E13EF}" srcOrd="4" destOrd="0" presId="urn:microsoft.com/office/officeart/2005/8/layout/list1"/>
    <dgm:cxn modelId="{8CBA7D68-B9CB-4C5A-B13F-F9859FB6EC39}" type="presParOf" srcId="{A7B7EB38-6D18-405B-BEE0-58502F5E13EF}" destId="{FA7900DE-3DC8-4A7F-A57A-44C78ECF6470}" srcOrd="0" destOrd="0" presId="urn:microsoft.com/office/officeart/2005/8/layout/list1"/>
    <dgm:cxn modelId="{9CC5CDD9-4F48-4B93-9A27-3CF918C0A497}" type="presParOf" srcId="{A7B7EB38-6D18-405B-BEE0-58502F5E13EF}" destId="{C4FDB21A-9B67-4880-BB6B-EB9418F1A16A}" srcOrd="1" destOrd="0" presId="urn:microsoft.com/office/officeart/2005/8/layout/list1"/>
    <dgm:cxn modelId="{F05E2C21-131E-4564-8CEE-DFA2E9628DB7}" type="presParOf" srcId="{3E778293-511D-4EBB-86C4-E2F49E430013}" destId="{6C2EF66B-066E-4013-9131-7AB99A96DFD2}" srcOrd="5" destOrd="0" presId="urn:microsoft.com/office/officeart/2005/8/layout/list1"/>
    <dgm:cxn modelId="{76D8EA16-E9A0-4360-9EB0-2817D5EE25D0}" type="presParOf" srcId="{3E778293-511D-4EBB-86C4-E2F49E430013}" destId="{E2317559-06FC-43AA-BBAD-8EACF60D71CA}" srcOrd="6" destOrd="0" presId="urn:microsoft.com/office/officeart/2005/8/layout/list1"/>
    <dgm:cxn modelId="{F57C0C14-F3B2-4D48-9DED-2BB73CE131D9}" type="presParOf" srcId="{3E778293-511D-4EBB-86C4-E2F49E430013}" destId="{28BB1A37-B061-4700-9D67-89EC5CB4D9E3}" srcOrd="7" destOrd="0" presId="urn:microsoft.com/office/officeart/2005/8/layout/list1"/>
    <dgm:cxn modelId="{6571180D-3AA5-4FD3-92FB-53B824D91DF9}" type="presParOf" srcId="{3E778293-511D-4EBB-86C4-E2F49E430013}" destId="{80A57A94-ABBA-44AA-B8E3-10C737455009}" srcOrd="8" destOrd="0" presId="urn:microsoft.com/office/officeart/2005/8/layout/list1"/>
    <dgm:cxn modelId="{61FEDAA5-4356-4BD5-91F5-64DFD48A4F9A}" type="presParOf" srcId="{80A57A94-ABBA-44AA-B8E3-10C737455009}" destId="{E03EF2E3-C2F4-48E8-95E3-1C1955969409}" srcOrd="0" destOrd="0" presId="urn:microsoft.com/office/officeart/2005/8/layout/list1"/>
    <dgm:cxn modelId="{3238EF01-6060-439A-B425-FF4D4E4E822F}" type="presParOf" srcId="{80A57A94-ABBA-44AA-B8E3-10C737455009}" destId="{15371C80-A1F8-4BF6-80DA-DC07D19D3523}" srcOrd="1" destOrd="0" presId="urn:microsoft.com/office/officeart/2005/8/layout/list1"/>
    <dgm:cxn modelId="{01643160-F97E-4A7F-B8EC-48DDF894F1D3}" type="presParOf" srcId="{3E778293-511D-4EBB-86C4-E2F49E430013}" destId="{DB95D6AA-E029-4D30-B376-6B6A03B01818}" srcOrd="9" destOrd="0" presId="urn:microsoft.com/office/officeart/2005/8/layout/list1"/>
    <dgm:cxn modelId="{E9CC6E60-0869-4A1B-A616-4A7F564536CA}" type="presParOf" srcId="{3E778293-511D-4EBB-86C4-E2F49E430013}" destId="{15ABA3D1-A11C-4472-B47E-0B5597A4D3A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73A446-0744-4942-B89F-0752F9482329}" type="doc">
      <dgm:prSet loTypeId="urn:microsoft.com/office/officeart/2005/8/layout/hierarchy1" loCatId="hierarchy" qsTypeId="urn:microsoft.com/office/officeart/2005/8/quickstyle/simple1" qsCatId="simple" csTypeId="urn:microsoft.com/office/officeart/2005/8/colors/accent3_2" csCatId="accent3" phldr="1"/>
      <dgm:spPr/>
    </dgm:pt>
    <dgm:pt modelId="{424EABE7-CBCA-4DF3-9AA9-E68369F7D959}">
      <dgm:prSet custT="1"/>
      <dgm:spPr/>
      <dgm:t>
        <a:bodyPr/>
        <a:lstStyle/>
        <a:p>
          <a:r>
            <a:rPr lang="en-US" sz="1800" b="1">
              <a:solidFill>
                <a:schemeClr val="accent3">
                  <a:lumMod val="75000"/>
                </a:schemeClr>
              </a:solidFill>
              <a:latin typeface="+mj-lt"/>
            </a:rPr>
            <a:t>Fails an annual random drug test. </a:t>
          </a:r>
        </a:p>
      </dgm:t>
    </dgm:pt>
    <dgm:pt modelId="{435C36D1-C42A-4E46-9B3D-C1F8936F6BFE}" type="parTrans" cxnId="{77734C58-C97B-4722-A3A8-8AB0434B0009}">
      <dgm:prSet/>
      <dgm:spPr/>
      <dgm:t>
        <a:bodyPr/>
        <a:lstStyle/>
        <a:p>
          <a:endParaRPr lang="en-US"/>
        </a:p>
      </dgm:t>
    </dgm:pt>
    <dgm:pt modelId="{66248BE5-8EEB-49D1-9891-364C6C1029AB}" type="sibTrans" cxnId="{77734C58-C97B-4722-A3A8-8AB0434B0009}">
      <dgm:prSet/>
      <dgm:spPr/>
      <dgm:t>
        <a:bodyPr/>
        <a:lstStyle/>
        <a:p>
          <a:endParaRPr lang="en-US"/>
        </a:p>
      </dgm:t>
    </dgm:pt>
    <dgm:pt modelId="{55D192A8-C544-46D4-B16E-369B00605C24}">
      <dgm:prSet custT="1"/>
      <dgm:spPr/>
      <dgm:t>
        <a:bodyPr/>
        <a:lstStyle/>
        <a:p>
          <a:r>
            <a:rPr lang="en-US" sz="1800" b="1">
              <a:solidFill>
                <a:schemeClr val="accent3">
                  <a:lumMod val="75000"/>
                </a:schemeClr>
              </a:solidFill>
              <a:latin typeface="+mj-lt"/>
            </a:rPr>
            <a:t>Is convicted of: </a:t>
          </a:r>
        </a:p>
      </dgm:t>
    </dgm:pt>
    <dgm:pt modelId="{2944234D-29FA-4880-A832-4DE4E140297D}" type="parTrans" cxnId="{860C316A-D299-4B12-9EC7-B7AB53EBF2E7}">
      <dgm:prSet/>
      <dgm:spPr/>
      <dgm:t>
        <a:bodyPr/>
        <a:lstStyle/>
        <a:p>
          <a:endParaRPr lang="en-US"/>
        </a:p>
      </dgm:t>
    </dgm:pt>
    <dgm:pt modelId="{81405E05-E73F-4874-8E0E-F8FAAA1E62F0}" type="sibTrans" cxnId="{860C316A-D299-4B12-9EC7-B7AB53EBF2E7}">
      <dgm:prSet/>
      <dgm:spPr/>
      <dgm:t>
        <a:bodyPr/>
        <a:lstStyle/>
        <a:p>
          <a:endParaRPr lang="en-US"/>
        </a:p>
      </dgm:t>
    </dgm:pt>
    <dgm:pt modelId="{A35C720B-2B8F-40E1-A81F-EA98832ED478}">
      <dgm:prSet custT="1"/>
      <dgm:spPr/>
      <dgm:t>
        <a:bodyPr/>
        <a:lstStyle/>
        <a:p>
          <a:r>
            <a:rPr lang="en-US" sz="1800" b="1">
              <a:solidFill>
                <a:schemeClr val="accent3">
                  <a:lumMod val="75000"/>
                </a:schemeClr>
              </a:solidFill>
              <a:latin typeface="+mj-lt"/>
            </a:rPr>
            <a:t>Two (2) moving violations or accidents related to transportation in the previous five (5) years as verified by an annual Motor Vehicle Report 68 (MVR), or </a:t>
          </a:r>
        </a:p>
      </dgm:t>
    </dgm:pt>
    <dgm:pt modelId="{47672D63-FE95-4D9F-AA19-47B566B5714E}" type="parTrans" cxnId="{04D9948A-AB44-4C08-AB82-AAC8C145A7F8}">
      <dgm:prSet/>
      <dgm:spPr/>
      <dgm:t>
        <a:bodyPr/>
        <a:lstStyle/>
        <a:p>
          <a:endParaRPr lang="en-US"/>
        </a:p>
      </dgm:t>
    </dgm:pt>
    <dgm:pt modelId="{1ADE98E0-759C-4E7F-B2AB-F38D86AF3AD2}" type="sibTrans" cxnId="{04D9948A-AB44-4C08-AB82-AAC8C145A7F8}">
      <dgm:prSet/>
      <dgm:spPr/>
      <dgm:t>
        <a:bodyPr/>
        <a:lstStyle/>
        <a:p>
          <a:endParaRPr lang="en-US"/>
        </a:p>
      </dgm:t>
    </dgm:pt>
    <dgm:pt modelId="{687A8EA0-2F8B-4EA0-8A00-F601C28C4244}">
      <dgm:prSet custT="1"/>
      <dgm:spPr/>
      <dgm:t>
        <a:bodyPr/>
        <a:lstStyle/>
        <a:p>
          <a:r>
            <a:rPr lang="en-US" sz="1800" b="1">
              <a:solidFill>
                <a:schemeClr val="accent3">
                  <a:lumMod val="75000"/>
                </a:schemeClr>
              </a:solidFill>
              <a:latin typeface="+mj-lt"/>
            </a:rPr>
            <a:t>(2) Any federal or state crime listed in Miss. Code Ann § 43-13-121. </a:t>
          </a:r>
        </a:p>
      </dgm:t>
    </dgm:pt>
    <dgm:pt modelId="{E5AA9CF7-5CB5-462B-A7D1-4708E00091CF}" type="parTrans" cxnId="{AFE206AB-877C-4CC0-BECB-3129DD0D8D23}">
      <dgm:prSet/>
      <dgm:spPr/>
      <dgm:t>
        <a:bodyPr/>
        <a:lstStyle/>
        <a:p>
          <a:endParaRPr lang="en-US"/>
        </a:p>
      </dgm:t>
    </dgm:pt>
    <dgm:pt modelId="{D07FB254-77C3-4D89-92CE-8EBE5873181E}" type="sibTrans" cxnId="{AFE206AB-877C-4CC0-BECB-3129DD0D8D23}">
      <dgm:prSet/>
      <dgm:spPr/>
      <dgm:t>
        <a:bodyPr/>
        <a:lstStyle/>
        <a:p>
          <a:endParaRPr lang="en-US"/>
        </a:p>
      </dgm:t>
    </dgm:pt>
    <dgm:pt modelId="{D440212E-FDA8-4B21-8BA4-CF04AB70CAB9}">
      <dgm:prSet custT="1"/>
      <dgm:spPr/>
      <dgm:t>
        <a:bodyPr/>
        <a:lstStyle/>
        <a:p>
          <a:r>
            <a:rPr lang="en-US" sz="1800" b="1">
              <a:solidFill>
                <a:schemeClr val="accent3">
                  <a:lumMod val="75000"/>
                </a:schemeClr>
              </a:solidFill>
              <a:latin typeface="+mj-lt"/>
            </a:rPr>
            <a:t>Has a suspended or revoked driver’s license for moving traffic violations in the previous five (5) years as verified by an annual MVR.</a:t>
          </a:r>
        </a:p>
      </dgm:t>
    </dgm:pt>
    <dgm:pt modelId="{BA2EEF59-5D85-4DAA-BF9F-7DF98A669BCC}" type="parTrans" cxnId="{3F119185-BB6F-4D0A-A02D-611DA947AACF}">
      <dgm:prSet/>
      <dgm:spPr/>
      <dgm:t>
        <a:bodyPr/>
        <a:lstStyle/>
        <a:p>
          <a:endParaRPr lang="en-US"/>
        </a:p>
      </dgm:t>
    </dgm:pt>
    <dgm:pt modelId="{1014F5B5-06BF-483F-AA19-63997492DC38}" type="sibTrans" cxnId="{3F119185-BB6F-4D0A-A02D-611DA947AACF}">
      <dgm:prSet/>
      <dgm:spPr/>
      <dgm:t>
        <a:bodyPr/>
        <a:lstStyle/>
        <a:p>
          <a:endParaRPr lang="en-US"/>
        </a:p>
      </dgm:t>
    </dgm:pt>
    <dgm:pt modelId="{F9CD8BFF-1BA0-40DA-B8FE-4387A4FB898B}" type="pres">
      <dgm:prSet presAssocID="{8873A446-0744-4942-B89F-0752F9482329}" presName="hierChild1" presStyleCnt="0">
        <dgm:presLayoutVars>
          <dgm:chPref val="1"/>
          <dgm:dir/>
          <dgm:animOne val="branch"/>
          <dgm:animLvl val="lvl"/>
          <dgm:resizeHandles/>
        </dgm:presLayoutVars>
      </dgm:prSet>
      <dgm:spPr/>
    </dgm:pt>
    <dgm:pt modelId="{4732DFEE-4B0F-4CD5-8D25-5F1AD0192337}" type="pres">
      <dgm:prSet presAssocID="{424EABE7-CBCA-4DF3-9AA9-E68369F7D959}" presName="hierRoot1" presStyleCnt="0"/>
      <dgm:spPr/>
    </dgm:pt>
    <dgm:pt modelId="{8E23C61A-69E0-408B-826B-9CAD968E6E27}" type="pres">
      <dgm:prSet presAssocID="{424EABE7-CBCA-4DF3-9AA9-E68369F7D959}" presName="composite" presStyleCnt="0"/>
      <dgm:spPr/>
    </dgm:pt>
    <dgm:pt modelId="{27A7A273-14DA-4C66-BB71-6A6C00115834}" type="pres">
      <dgm:prSet presAssocID="{424EABE7-CBCA-4DF3-9AA9-E68369F7D959}" presName="background" presStyleLbl="node0" presStyleIdx="0" presStyleCnt="3"/>
      <dgm:spPr/>
    </dgm:pt>
    <dgm:pt modelId="{1EBC459D-0C2C-4A92-8564-126347F9095D}" type="pres">
      <dgm:prSet presAssocID="{424EABE7-CBCA-4DF3-9AA9-E68369F7D959}" presName="text" presStyleLbl="fgAcc0" presStyleIdx="0" presStyleCnt="3">
        <dgm:presLayoutVars>
          <dgm:chPref val="3"/>
        </dgm:presLayoutVars>
      </dgm:prSet>
      <dgm:spPr/>
    </dgm:pt>
    <dgm:pt modelId="{D371F5B5-9E83-45CF-AD01-AF615256C31A}" type="pres">
      <dgm:prSet presAssocID="{424EABE7-CBCA-4DF3-9AA9-E68369F7D959}" presName="hierChild2" presStyleCnt="0"/>
      <dgm:spPr/>
    </dgm:pt>
    <dgm:pt modelId="{0BFCCE5C-AD43-41EF-9BFE-F7236DA0B7B2}" type="pres">
      <dgm:prSet presAssocID="{D440212E-FDA8-4B21-8BA4-CF04AB70CAB9}" presName="hierRoot1" presStyleCnt="0"/>
      <dgm:spPr/>
    </dgm:pt>
    <dgm:pt modelId="{DDB52B4E-BEAB-404E-A217-8AFAAC754E57}" type="pres">
      <dgm:prSet presAssocID="{D440212E-FDA8-4B21-8BA4-CF04AB70CAB9}" presName="composite" presStyleCnt="0"/>
      <dgm:spPr/>
    </dgm:pt>
    <dgm:pt modelId="{474575A3-05BA-4056-A42A-1C3BF0E55AC1}" type="pres">
      <dgm:prSet presAssocID="{D440212E-FDA8-4B21-8BA4-CF04AB70CAB9}" presName="background" presStyleLbl="node0" presStyleIdx="1" presStyleCnt="3"/>
      <dgm:spPr/>
    </dgm:pt>
    <dgm:pt modelId="{0CAF797C-427C-4193-8190-228EE4C2E74B}" type="pres">
      <dgm:prSet presAssocID="{D440212E-FDA8-4B21-8BA4-CF04AB70CAB9}" presName="text" presStyleLbl="fgAcc0" presStyleIdx="1" presStyleCnt="3">
        <dgm:presLayoutVars>
          <dgm:chPref val="3"/>
        </dgm:presLayoutVars>
      </dgm:prSet>
      <dgm:spPr/>
    </dgm:pt>
    <dgm:pt modelId="{0DCDC5F1-A281-4B95-9D87-9F352C0AA24F}" type="pres">
      <dgm:prSet presAssocID="{D440212E-FDA8-4B21-8BA4-CF04AB70CAB9}" presName="hierChild2" presStyleCnt="0"/>
      <dgm:spPr/>
    </dgm:pt>
    <dgm:pt modelId="{A8743DB0-9284-48A5-B33D-8D7C3DE2ADC6}" type="pres">
      <dgm:prSet presAssocID="{55D192A8-C544-46D4-B16E-369B00605C24}" presName="hierRoot1" presStyleCnt="0"/>
      <dgm:spPr/>
    </dgm:pt>
    <dgm:pt modelId="{62FEEE15-6358-45F3-A021-4CA51592E223}" type="pres">
      <dgm:prSet presAssocID="{55D192A8-C544-46D4-B16E-369B00605C24}" presName="composite" presStyleCnt="0"/>
      <dgm:spPr/>
    </dgm:pt>
    <dgm:pt modelId="{5A07E800-6D08-43F1-8F58-033FCBD094F9}" type="pres">
      <dgm:prSet presAssocID="{55D192A8-C544-46D4-B16E-369B00605C24}" presName="background" presStyleLbl="node0" presStyleIdx="2" presStyleCnt="3"/>
      <dgm:spPr/>
    </dgm:pt>
    <dgm:pt modelId="{A569C284-7AE4-4378-91D6-CF6FAE518DAD}" type="pres">
      <dgm:prSet presAssocID="{55D192A8-C544-46D4-B16E-369B00605C24}" presName="text" presStyleLbl="fgAcc0" presStyleIdx="2" presStyleCnt="3" custLinFactNeighborX="-1417" custLinFactNeighborY="-2044">
        <dgm:presLayoutVars>
          <dgm:chPref val="3"/>
        </dgm:presLayoutVars>
      </dgm:prSet>
      <dgm:spPr/>
    </dgm:pt>
    <dgm:pt modelId="{33EABFE6-681C-4952-8F86-5C3A19CD2BF8}" type="pres">
      <dgm:prSet presAssocID="{55D192A8-C544-46D4-B16E-369B00605C24}" presName="hierChild2" presStyleCnt="0"/>
      <dgm:spPr/>
    </dgm:pt>
    <dgm:pt modelId="{73E9F0AD-8D2F-4FFF-9A76-49B8F72CF52C}" type="pres">
      <dgm:prSet presAssocID="{47672D63-FE95-4D9F-AA19-47B566B5714E}" presName="Name10" presStyleLbl="parChTrans1D2" presStyleIdx="0" presStyleCnt="2"/>
      <dgm:spPr/>
    </dgm:pt>
    <dgm:pt modelId="{CEC57283-20ED-49ED-91F6-97918A20FDA0}" type="pres">
      <dgm:prSet presAssocID="{A35C720B-2B8F-40E1-A81F-EA98832ED478}" presName="hierRoot2" presStyleCnt="0"/>
      <dgm:spPr/>
    </dgm:pt>
    <dgm:pt modelId="{48373C24-A612-47A4-A098-E56584F29C01}" type="pres">
      <dgm:prSet presAssocID="{A35C720B-2B8F-40E1-A81F-EA98832ED478}" presName="composite2" presStyleCnt="0"/>
      <dgm:spPr/>
    </dgm:pt>
    <dgm:pt modelId="{6F080D71-7288-4144-950C-EE2EA15EA903}" type="pres">
      <dgm:prSet presAssocID="{A35C720B-2B8F-40E1-A81F-EA98832ED478}" presName="background2" presStyleLbl="node2" presStyleIdx="0" presStyleCnt="2"/>
      <dgm:spPr/>
    </dgm:pt>
    <dgm:pt modelId="{67B38FC0-9AEA-45FA-9128-FBEA696DE262}" type="pres">
      <dgm:prSet presAssocID="{A35C720B-2B8F-40E1-A81F-EA98832ED478}" presName="text2" presStyleLbl="fgAcc2" presStyleIdx="0" presStyleCnt="2" custScaleX="103793" custScaleY="109083">
        <dgm:presLayoutVars>
          <dgm:chPref val="3"/>
        </dgm:presLayoutVars>
      </dgm:prSet>
      <dgm:spPr/>
    </dgm:pt>
    <dgm:pt modelId="{279FCB04-407D-4990-B30C-61B4C75D7CAC}" type="pres">
      <dgm:prSet presAssocID="{A35C720B-2B8F-40E1-A81F-EA98832ED478}" presName="hierChild3" presStyleCnt="0"/>
      <dgm:spPr/>
    </dgm:pt>
    <dgm:pt modelId="{735CBAA9-6D95-4ACE-A8DA-29ED5B85E54C}" type="pres">
      <dgm:prSet presAssocID="{E5AA9CF7-5CB5-462B-A7D1-4708E00091CF}" presName="Name10" presStyleLbl="parChTrans1D2" presStyleIdx="1" presStyleCnt="2"/>
      <dgm:spPr/>
    </dgm:pt>
    <dgm:pt modelId="{727FEE55-2102-43C7-9DCD-68E5737E8E29}" type="pres">
      <dgm:prSet presAssocID="{687A8EA0-2F8B-4EA0-8A00-F601C28C4244}" presName="hierRoot2" presStyleCnt="0"/>
      <dgm:spPr/>
    </dgm:pt>
    <dgm:pt modelId="{6DDE3E3E-52F8-43D2-905F-FCEFB89B42A6}" type="pres">
      <dgm:prSet presAssocID="{687A8EA0-2F8B-4EA0-8A00-F601C28C4244}" presName="composite2" presStyleCnt="0"/>
      <dgm:spPr/>
    </dgm:pt>
    <dgm:pt modelId="{404A9A71-8947-4BC2-A7CE-D5B9BB154512}" type="pres">
      <dgm:prSet presAssocID="{687A8EA0-2F8B-4EA0-8A00-F601C28C4244}" presName="background2" presStyleLbl="node2" presStyleIdx="1" presStyleCnt="2"/>
      <dgm:spPr/>
    </dgm:pt>
    <dgm:pt modelId="{23102AAE-45EE-458F-B11B-F5166A5396EC}" type="pres">
      <dgm:prSet presAssocID="{687A8EA0-2F8B-4EA0-8A00-F601C28C4244}" presName="text2" presStyleLbl="fgAcc2" presStyleIdx="1" presStyleCnt="2" custScaleX="99396" custScaleY="108210">
        <dgm:presLayoutVars>
          <dgm:chPref val="3"/>
        </dgm:presLayoutVars>
      </dgm:prSet>
      <dgm:spPr/>
    </dgm:pt>
    <dgm:pt modelId="{B4F52423-0FED-4BAB-80D5-03C099FA8311}" type="pres">
      <dgm:prSet presAssocID="{687A8EA0-2F8B-4EA0-8A00-F601C28C4244}" presName="hierChild3" presStyleCnt="0"/>
      <dgm:spPr/>
    </dgm:pt>
  </dgm:ptLst>
  <dgm:cxnLst>
    <dgm:cxn modelId="{FBDBA201-245C-4025-AD35-19AEFE704DB0}" type="presOf" srcId="{A35C720B-2B8F-40E1-A81F-EA98832ED478}" destId="{67B38FC0-9AEA-45FA-9128-FBEA696DE262}" srcOrd="0" destOrd="0" presId="urn:microsoft.com/office/officeart/2005/8/layout/hierarchy1"/>
    <dgm:cxn modelId="{5EC1542C-2920-42CA-8472-E2FDA8240188}" type="presOf" srcId="{424EABE7-CBCA-4DF3-9AA9-E68369F7D959}" destId="{1EBC459D-0C2C-4A92-8564-126347F9095D}" srcOrd="0" destOrd="0" presId="urn:microsoft.com/office/officeart/2005/8/layout/hierarchy1"/>
    <dgm:cxn modelId="{6545375C-A4CD-43FE-B4FA-DF95677DE9D2}" type="presOf" srcId="{D440212E-FDA8-4B21-8BA4-CF04AB70CAB9}" destId="{0CAF797C-427C-4193-8190-228EE4C2E74B}" srcOrd="0" destOrd="0" presId="urn:microsoft.com/office/officeart/2005/8/layout/hierarchy1"/>
    <dgm:cxn modelId="{860C316A-D299-4B12-9EC7-B7AB53EBF2E7}" srcId="{8873A446-0744-4942-B89F-0752F9482329}" destId="{55D192A8-C544-46D4-B16E-369B00605C24}" srcOrd="2" destOrd="0" parTransId="{2944234D-29FA-4880-A832-4DE4E140297D}" sibTransId="{81405E05-E73F-4874-8E0E-F8FAAA1E62F0}"/>
    <dgm:cxn modelId="{0A73F44B-CA39-415A-8A21-CCC60EC9394B}" type="presOf" srcId="{8873A446-0744-4942-B89F-0752F9482329}" destId="{F9CD8BFF-1BA0-40DA-B8FE-4387A4FB898B}" srcOrd="0" destOrd="0" presId="urn:microsoft.com/office/officeart/2005/8/layout/hierarchy1"/>
    <dgm:cxn modelId="{77734C58-C97B-4722-A3A8-8AB0434B0009}" srcId="{8873A446-0744-4942-B89F-0752F9482329}" destId="{424EABE7-CBCA-4DF3-9AA9-E68369F7D959}" srcOrd="0" destOrd="0" parTransId="{435C36D1-C42A-4E46-9B3D-C1F8936F6BFE}" sibTransId="{66248BE5-8EEB-49D1-9891-364C6C1029AB}"/>
    <dgm:cxn modelId="{B663A779-271F-4450-9F46-09BAF0F3E666}" type="presOf" srcId="{55D192A8-C544-46D4-B16E-369B00605C24}" destId="{A569C284-7AE4-4378-91D6-CF6FAE518DAD}" srcOrd="0" destOrd="0" presId="urn:microsoft.com/office/officeart/2005/8/layout/hierarchy1"/>
    <dgm:cxn modelId="{3F119185-BB6F-4D0A-A02D-611DA947AACF}" srcId="{8873A446-0744-4942-B89F-0752F9482329}" destId="{D440212E-FDA8-4B21-8BA4-CF04AB70CAB9}" srcOrd="1" destOrd="0" parTransId="{BA2EEF59-5D85-4DAA-BF9F-7DF98A669BCC}" sibTransId="{1014F5B5-06BF-483F-AA19-63997492DC38}"/>
    <dgm:cxn modelId="{73ADD489-07BF-43C8-BE74-989F407EC051}" type="presOf" srcId="{E5AA9CF7-5CB5-462B-A7D1-4708E00091CF}" destId="{735CBAA9-6D95-4ACE-A8DA-29ED5B85E54C}" srcOrd="0" destOrd="0" presId="urn:microsoft.com/office/officeart/2005/8/layout/hierarchy1"/>
    <dgm:cxn modelId="{04D9948A-AB44-4C08-AB82-AAC8C145A7F8}" srcId="{55D192A8-C544-46D4-B16E-369B00605C24}" destId="{A35C720B-2B8F-40E1-A81F-EA98832ED478}" srcOrd="0" destOrd="0" parTransId="{47672D63-FE95-4D9F-AA19-47B566B5714E}" sibTransId="{1ADE98E0-759C-4E7F-B2AB-F38D86AF3AD2}"/>
    <dgm:cxn modelId="{AFE206AB-877C-4CC0-BECB-3129DD0D8D23}" srcId="{55D192A8-C544-46D4-B16E-369B00605C24}" destId="{687A8EA0-2F8B-4EA0-8A00-F601C28C4244}" srcOrd="1" destOrd="0" parTransId="{E5AA9CF7-5CB5-462B-A7D1-4708E00091CF}" sibTransId="{D07FB254-77C3-4D89-92CE-8EBE5873181E}"/>
    <dgm:cxn modelId="{20DB34CB-2005-4614-A4E4-DD5131FEB418}" type="presOf" srcId="{47672D63-FE95-4D9F-AA19-47B566B5714E}" destId="{73E9F0AD-8D2F-4FFF-9A76-49B8F72CF52C}" srcOrd="0" destOrd="0" presId="urn:microsoft.com/office/officeart/2005/8/layout/hierarchy1"/>
    <dgm:cxn modelId="{9986C5DC-F8CA-4393-B163-A9C0D3AE75DD}" type="presOf" srcId="{687A8EA0-2F8B-4EA0-8A00-F601C28C4244}" destId="{23102AAE-45EE-458F-B11B-F5166A5396EC}" srcOrd="0" destOrd="0" presId="urn:microsoft.com/office/officeart/2005/8/layout/hierarchy1"/>
    <dgm:cxn modelId="{BF04B6FF-62B4-4A22-A84F-1859C5510604}" type="presParOf" srcId="{F9CD8BFF-1BA0-40DA-B8FE-4387A4FB898B}" destId="{4732DFEE-4B0F-4CD5-8D25-5F1AD0192337}" srcOrd="0" destOrd="0" presId="urn:microsoft.com/office/officeart/2005/8/layout/hierarchy1"/>
    <dgm:cxn modelId="{45414290-7AB8-4792-8BDB-59BEEB816236}" type="presParOf" srcId="{4732DFEE-4B0F-4CD5-8D25-5F1AD0192337}" destId="{8E23C61A-69E0-408B-826B-9CAD968E6E27}" srcOrd="0" destOrd="0" presId="urn:microsoft.com/office/officeart/2005/8/layout/hierarchy1"/>
    <dgm:cxn modelId="{367AC54C-9221-493B-92E9-9345770646EB}" type="presParOf" srcId="{8E23C61A-69E0-408B-826B-9CAD968E6E27}" destId="{27A7A273-14DA-4C66-BB71-6A6C00115834}" srcOrd="0" destOrd="0" presId="urn:microsoft.com/office/officeart/2005/8/layout/hierarchy1"/>
    <dgm:cxn modelId="{57484CA7-73F5-4FC5-B3BE-715BFAB4BB03}" type="presParOf" srcId="{8E23C61A-69E0-408B-826B-9CAD968E6E27}" destId="{1EBC459D-0C2C-4A92-8564-126347F9095D}" srcOrd="1" destOrd="0" presId="urn:microsoft.com/office/officeart/2005/8/layout/hierarchy1"/>
    <dgm:cxn modelId="{C03ECAB9-DFBB-46A5-BDA9-D8FF8C06AE93}" type="presParOf" srcId="{4732DFEE-4B0F-4CD5-8D25-5F1AD0192337}" destId="{D371F5B5-9E83-45CF-AD01-AF615256C31A}" srcOrd="1" destOrd="0" presId="urn:microsoft.com/office/officeart/2005/8/layout/hierarchy1"/>
    <dgm:cxn modelId="{E119CC79-F716-498A-8841-07D217F31991}" type="presParOf" srcId="{F9CD8BFF-1BA0-40DA-B8FE-4387A4FB898B}" destId="{0BFCCE5C-AD43-41EF-9BFE-F7236DA0B7B2}" srcOrd="1" destOrd="0" presId="urn:microsoft.com/office/officeart/2005/8/layout/hierarchy1"/>
    <dgm:cxn modelId="{702798B8-540B-42A5-9EFC-5FE42EF99AC7}" type="presParOf" srcId="{0BFCCE5C-AD43-41EF-9BFE-F7236DA0B7B2}" destId="{DDB52B4E-BEAB-404E-A217-8AFAAC754E57}" srcOrd="0" destOrd="0" presId="urn:microsoft.com/office/officeart/2005/8/layout/hierarchy1"/>
    <dgm:cxn modelId="{49428642-6C43-4E71-9A29-F476176A7777}" type="presParOf" srcId="{DDB52B4E-BEAB-404E-A217-8AFAAC754E57}" destId="{474575A3-05BA-4056-A42A-1C3BF0E55AC1}" srcOrd="0" destOrd="0" presId="urn:microsoft.com/office/officeart/2005/8/layout/hierarchy1"/>
    <dgm:cxn modelId="{FEDC1BC4-9612-4920-8846-39FC974EF454}" type="presParOf" srcId="{DDB52B4E-BEAB-404E-A217-8AFAAC754E57}" destId="{0CAF797C-427C-4193-8190-228EE4C2E74B}" srcOrd="1" destOrd="0" presId="urn:microsoft.com/office/officeart/2005/8/layout/hierarchy1"/>
    <dgm:cxn modelId="{25752CF3-60D6-4FF7-A8AA-634804C6E7F3}" type="presParOf" srcId="{0BFCCE5C-AD43-41EF-9BFE-F7236DA0B7B2}" destId="{0DCDC5F1-A281-4B95-9D87-9F352C0AA24F}" srcOrd="1" destOrd="0" presId="urn:microsoft.com/office/officeart/2005/8/layout/hierarchy1"/>
    <dgm:cxn modelId="{FF51E5D8-8D62-4C6F-9E26-EEC03B3B403C}" type="presParOf" srcId="{F9CD8BFF-1BA0-40DA-B8FE-4387A4FB898B}" destId="{A8743DB0-9284-48A5-B33D-8D7C3DE2ADC6}" srcOrd="2" destOrd="0" presId="urn:microsoft.com/office/officeart/2005/8/layout/hierarchy1"/>
    <dgm:cxn modelId="{C4FA9270-B478-41B1-91C2-E1355A9F0E87}" type="presParOf" srcId="{A8743DB0-9284-48A5-B33D-8D7C3DE2ADC6}" destId="{62FEEE15-6358-45F3-A021-4CA51592E223}" srcOrd="0" destOrd="0" presId="urn:microsoft.com/office/officeart/2005/8/layout/hierarchy1"/>
    <dgm:cxn modelId="{6E25A5DC-3F05-4146-943F-9984E971648B}" type="presParOf" srcId="{62FEEE15-6358-45F3-A021-4CA51592E223}" destId="{5A07E800-6D08-43F1-8F58-033FCBD094F9}" srcOrd="0" destOrd="0" presId="urn:microsoft.com/office/officeart/2005/8/layout/hierarchy1"/>
    <dgm:cxn modelId="{517E49DE-B75C-41DC-B564-52AE98C921FA}" type="presParOf" srcId="{62FEEE15-6358-45F3-A021-4CA51592E223}" destId="{A569C284-7AE4-4378-91D6-CF6FAE518DAD}" srcOrd="1" destOrd="0" presId="urn:microsoft.com/office/officeart/2005/8/layout/hierarchy1"/>
    <dgm:cxn modelId="{38AB605F-5451-456F-AD7A-52D89D963E07}" type="presParOf" srcId="{A8743DB0-9284-48A5-B33D-8D7C3DE2ADC6}" destId="{33EABFE6-681C-4952-8F86-5C3A19CD2BF8}" srcOrd="1" destOrd="0" presId="urn:microsoft.com/office/officeart/2005/8/layout/hierarchy1"/>
    <dgm:cxn modelId="{F96AD4AA-E15C-4ED0-931F-47CC0C3FA24B}" type="presParOf" srcId="{33EABFE6-681C-4952-8F86-5C3A19CD2BF8}" destId="{73E9F0AD-8D2F-4FFF-9A76-49B8F72CF52C}" srcOrd="0" destOrd="0" presId="urn:microsoft.com/office/officeart/2005/8/layout/hierarchy1"/>
    <dgm:cxn modelId="{E0FCA738-957E-4A5A-9468-D14EBB38F2E8}" type="presParOf" srcId="{33EABFE6-681C-4952-8F86-5C3A19CD2BF8}" destId="{CEC57283-20ED-49ED-91F6-97918A20FDA0}" srcOrd="1" destOrd="0" presId="urn:microsoft.com/office/officeart/2005/8/layout/hierarchy1"/>
    <dgm:cxn modelId="{D4821DB1-243C-4F78-BC39-251304161C12}" type="presParOf" srcId="{CEC57283-20ED-49ED-91F6-97918A20FDA0}" destId="{48373C24-A612-47A4-A098-E56584F29C01}" srcOrd="0" destOrd="0" presId="urn:microsoft.com/office/officeart/2005/8/layout/hierarchy1"/>
    <dgm:cxn modelId="{265860FB-6C82-4074-8948-C62AB1DE15FE}" type="presParOf" srcId="{48373C24-A612-47A4-A098-E56584F29C01}" destId="{6F080D71-7288-4144-950C-EE2EA15EA903}" srcOrd="0" destOrd="0" presId="urn:microsoft.com/office/officeart/2005/8/layout/hierarchy1"/>
    <dgm:cxn modelId="{D1E0106E-F44A-4718-B325-472B0515A043}" type="presParOf" srcId="{48373C24-A612-47A4-A098-E56584F29C01}" destId="{67B38FC0-9AEA-45FA-9128-FBEA696DE262}" srcOrd="1" destOrd="0" presId="urn:microsoft.com/office/officeart/2005/8/layout/hierarchy1"/>
    <dgm:cxn modelId="{2644D4B0-063A-4849-AF6B-E47DB2309D19}" type="presParOf" srcId="{CEC57283-20ED-49ED-91F6-97918A20FDA0}" destId="{279FCB04-407D-4990-B30C-61B4C75D7CAC}" srcOrd="1" destOrd="0" presId="urn:microsoft.com/office/officeart/2005/8/layout/hierarchy1"/>
    <dgm:cxn modelId="{36B5E486-E92D-471A-9C94-D44BE829897A}" type="presParOf" srcId="{33EABFE6-681C-4952-8F86-5C3A19CD2BF8}" destId="{735CBAA9-6D95-4ACE-A8DA-29ED5B85E54C}" srcOrd="2" destOrd="0" presId="urn:microsoft.com/office/officeart/2005/8/layout/hierarchy1"/>
    <dgm:cxn modelId="{0B0B0578-20D4-4C56-8049-388B3757A345}" type="presParOf" srcId="{33EABFE6-681C-4952-8F86-5C3A19CD2BF8}" destId="{727FEE55-2102-43C7-9DCD-68E5737E8E29}" srcOrd="3" destOrd="0" presId="urn:microsoft.com/office/officeart/2005/8/layout/hierarchy1"/>
    <dgm:cxn modelId="{0028F885-91FF-4EEA-9DD7-D391A2ACE27D}" type="presParOf" srcId="{727FEE55-2102-43C7-9DCD-68E5737E8E29}" destId="{6DDE3E3E-52F8-43D2-905F-FCEFB89B42A6}" srcOrd="0" destOrd="0" presId="urn:microsoft.com/office/officeart/2005/8/layout/hierarchy1"/>
    <dgm:cxn modelId="{A528767E-C180-4703-AC1B-42713445E076}" type="presParOf" srcId="{6DDE3E3E-52F8-43D2-905F-FCEFB89B42A6}" destId="{404A9A71-8947-4BC2-A7CE-D5B9BB154512}" srcOrd="0" destOrd="0" presId="urn:microsoft.com/office/officeart/2005/8/layout/hierarchy1"/>
    <dgm:cxn modelId="{E6E4AF3B-CCBB-4CAB-BF5A-CA959129F4D9}" type="presParOf" srcId="{6DDE3E3E-52F8-43D2-905F-FCEFB89B42A6}" destId="{23102AAE-45EE-458F-B11B-F5166A5396EC}" srcOrd="1" destOrd="0" presId="urn:microsoft.com/office/officeart/2005/8/layout/hierarchy1"/>
    <dgm:cxn modelId="{0DE31115-3BBE-4F69-B154-E91C2A832E1D}" type="presParOf" srcId="{727FEE55-2102-43C7-9DCD-68E5737E8E29}" destId="{B4F52423-0FED-4BAB-80D5-03C099FA83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29C76D-CFF5-4DD2-89DC-DF75C45718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ED4967-0336-4736-B178-AE894A8D6F26}">
      <dgm:prSet custT="1"/>
      <dgm:spPr>
        <a:solidFill>
          <a:schemeClr val="bg1"/>
        </a:solidFill>
        <a:ln w="25400">
          <a:solidFill>
            <a:schemeClr val="accent3"/>
          </a:solidFill>
        </a:ln>
      </dgm:spPr>
      <dgm:t>
        <a:bodyPr/>
        <a:lstStyle/>
        <a:p>
          <a:pPr algn="ctr"/>
          <a:r>
            <a:rPr lang="en-US" sz="2800" b="1">
              <a:solidFill>
                <a:schemeClr val="accent3"/>
              </a:solidFill>
            </a:rPr>
            <a:t>National Fingerprint Criminal Background Check</a:t>
          </a:r>
          <a:endParaRPr lang="en-US" sz="2800">
            <a:solidFill>
              <a:schemeClr val="accent3"/>
            </a:solidFill>
          </a:endParaRPr>
        </a:p>
      </dgm:t>
    </dgm:pt>
    <dgm:pt modelId="{5E035966-5A84-4377-9DDB-4CB4486F7FEF}" type="parTrans" cxnId="{A40C8FC1-E70F-429F-8171-4D02E92F3C58}">
      <dgm:prSet/>
      <dgm:spPr/>
      <dgm:t>
        <a:bodyPr/>
        <a:lstStyle/>
        <a:p>
          <a:endParaRPr lang="en-US"/>
        </a:p>
      </dgm:t>
    </dgm:pt>
    <dgm:pt modelId="{2D3979D4-D9C9-408E-880F-C2CD980D7D1A}" type="sibTrans" cxnId="{A40C8FC1-E70F-429F-8171-4D02E92F3C58}">
      <dgm:prSet/>
      <dgm:spPr/>
      <dgm:t>
        <a:bodyPr/>
        <a:lstStyle/>
        <a:p>
          <a:endParaRPr lang="en-US"/>
        </a:p>
      </dgm:t>
    </dgm:pt>
    <dgm:pt modelId="{BF24F481-55EA-4FF1-9529-D77A01C39196}" type="pres">
      <dgm:prSet presAssocID="{A629C76D-CFF5-4DD2-89DC-DF75C4571871}" presName="linear" presStyleCnt="0">
        <dgm:presLayoutVars>
          <dgm:animLvl val="lvl"/>
          <dgm:resizeHandles val="exact"/>
        </dgm:presLayoutVars>
      </dgm:prSet>
      <dgm:spPr/>
    </dgm:pt>
    <dgm:pt modelId="{0C68373A-7736-45C9-96E0-635636BB7111}" type="pres">
      <dgm:prSet presAssocID="{B4ED4967-0336-4736-B178-AE894A8D6F26}" presName="parentText" presStyleLbl="node1" presStyleIdx="0" presStyleCnt="1" custScaleX="100000" custScaleY="52335" custLinFactNeighborX="-46" custLinFactNeighborY="-50865">
        <dgm:presLayoutVars>
          <dgm:chMax val="0"/>
          <dgm:bulletEnabled val="1"/>
        </dgm:presLayoutVars>
      </dgm:prSet>
      <dgm:spPr/>
    </dgm:pt>
  </dgm:ptLst>
  <dgm:cxnLst>
    <dgm:cxn modelId="{6A6CC222-3CE7-4C05-890F-D1831F0354B7}" type="presOf" srcId="{A629C76D-CFF5-4DD2-89DC-DF75C4571871}" destId="{BF24F481-55EA-4FF1-9529-D77A01C39196}" srcOrd="0" destOrd="0" presId="urn:microsoft.com/office/officeart/2005/8/layout/vList2"/>
    <dgm:cxn modelId="{3CAC6575-85FF-4281-B74F-C7C0B65834C4}" type="presOf" srcId="{B4ED4967-0336-4736-B178-AE894A8D6F26}" destId="{0C68373A-7736-45C9-96E0-635636BB7111}" srcOrd="0" destOrd="0" presId="urn:microsoft.com/office/officeart/2005/8/layout/vList2"/>
    <dgm:cxn modelId="{A40C8FC1-E70F-429F-8171-4D02E92F3C58}" srcId="{A629C76D-CFF5-4DD2-89DC-DF75C4571871}" destId="{B4ED4967-0336-4736-B178-AE894A8D6F26}" srcOrd="0" destOrd="0" parTransId="{5E035966-5A84-4377-9DDB-4CB4486F7FEF}" sibTransId="{2D3979D4-D9C9-408E-880F-C2CD980D7D1A}"/>
    <dgm:cxn modelId="{3CF51788-3F3F-41A9-969E-88021DE340A6}" type="presParOf" srcId="{BF24F481-55EA-4FF1-9529-D77A01C39196}" destId="{0C68373A-7736-45C9-96E0-635636BB71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119A56E-2DCC-4624-B138-FD7C166FEC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5AC4FE-D943-4D05-9E0D-9DFCDCDB1C84}">
      <dgm:prSet custT="1"/>
      <dgm:spPr>
        <a:noFill/>
      </dgm:spPr>
      <dgm:t>
        <a:bodyPr/>
        <a:lstStyle/>
        <a:p>
          <a:pPr>
            <a:lnSpc>
              <a:spcPct val="100000"/>
            </a:lnSpc>
          </a:pPr>
          <a:r>
            <a:rPr lang="en-US" sz="1800" b="1">
              <a:solidFill>
                <a:schemeClr val="accent3"/>
              </a:solidFill>
              <a:latin typeface="+mj-lt"/>
            </a:rPr>
            <a:t>Must conduct registry checks before employment and monthly thereafter.</a:t>
          </a:r>
        </a:p>
      </dgm:t>
    </dgm:pt>
    <dgm:pt modelId="{DA1F02FE-8298-4485-82ED-BB142992DEF7}" type="parTrans" cxnId="{8EED1B83-597C-44B4-9E9A-23A87F2F0D3B}">
      <dgm:prSet/>
      <dgm:spPr/>
      <dgm:t>
        <a:bodyPr/>
        <a:lstStyle/>
        <a:p>
          <a:endParaRPr lang="en-US"/>
        </a:p>
      </dgm:t>
    </dgm:pt>
    <dgm:pt modelId="{BB892213-4267-4B23-8DFC-4BA2177BF902}" type="sibTrans" cxnId="{8EED1B83-597C-44B4-9E9A-23A87F2F0D3B}">
      <dgm:prSet/>
      <dgm:spPr/>
      <dgm:t>
        <a:bodyPr/>
        <a:lstStyle/>
        <a:p>
          <a:endParaRPr lang="en-US"/>
        </a:p>
      </dgm:t>
    </dgm:pt>
    <dgm:pt modelId="{6A23B9BC-97CD-4530-B0BB-B4FF9066FE92}">
      <dgm:prSet custT="1"/>
      <dgm:spPr/>
      <dgm:t>
        <a:bodyPr/>
        <a:lstStyle/>
        <a:p>
          <a:pPr>
            <a:lnSpc>
              <a:spcPct val="100000"/>
            </a:lnSpc>
          </a:pPr>
          <a:r>
            <a:rPr lang="en-US" sz="1800" b="1">
              <a:solidFill>
                <a:schemeClr val="accent3"/>
              </a:solidFill>
              <a:latin typeface="+mj-lt"/>
            </a:rPr>
            <a:t>Maintain these records in the employee’s personnel file. </a:t>
          </a:r>
        </a:p>
      </dgm:t>
    </dgm:pt>
    <dgm:pt modelId="{80073E71-9D80-46D2-9126-E8D6293F66AD}" type="parTrans" cxnId="{DF66C035-6EB6-4B38-AC41-019CBF99D9F8}">
      <dgm:prSet/>
      <dgm:spPr/>
      <dgm:t>
        <a:bodyPr/>
        <a:lstStyle/>
        <a:p>
          <a:endParaRPr lang="en-US"/>
        </a:p>
      </dgm:t>
    </dgm:pt>
    <dgm:pt modelId="{0ED79A31-8435-469A-9BEC-EEFCE67225AC}" type="sibTrans" cxnId="{DF66C035-6EB6-4B38-AC41-019CBF99D9F8}">
      <dgm:prSet/>
      <dgm:spPr/>
      <dgm:t>
        <a:bodyPr/>
        <a:lstStyle/>
        <a:p>
          <a:endParaRPr lang="en-US"/>
        </a:p>
      </dgm:t>
    </dgm:pt>
    <dgm:pt modelId="{96B9634A-A33D-47FC-A3A3-CF1EE2E38814}">
      <dgm:prSet custT="1"/>
      <dgm:spPr/>
      <dgm:t>
        <a:bodyPr/>
        <a:lstStyle/>
        <a:p>
          <a:pPr>
            <a:lnSpc>
              <a:spcPct val="100000"/>
            </a:lnSpc>
          </a:pPr>
          <a:r>
            <a:rPr lang="en-US" sz="1800" b="1">
              <a:solidFill>
                <a:schemeClr val="accent3"/>
              </a:solidFill>
              <a:latin typeface="+mj-lt"/>
            </a:rPr>
            <a:t>The provider must not employ individuals whose name appears on the registry lists.</a:t>
          </a:r>
        </a:p>
      </dgm:t>
    </dgm:pt>
    <dgm:pt modelId="{031C0AD0-6302-437F-9FBF-4D8A3FAACF17}" type="parTrans" cxnId="{1B8A237F-0335-4823-8D92-42DA3816B0D8}">
      <dgm:prSet/>
      <dgm:spPr/>
      <dgm:t>
        <a:bodyPr/>
        <a:lstStyle/>
        <a:p>
          <a:endParaRPr lang="en-US"/>
        </a:p>
      </dgm:t>
    </dgm:pt>
    <dgm:pt modelId="{42BFBF1A-721B-43DF-AB6D-89E1223132D1}" type="sibTrans" cxnId="{1B8A237F-0335-4823-8D92-42DA3816B0D8}">
      <dgm:prSet/>
      <dgm:spPr/>
      <dgm:t>
        <a:bodyPr/>
        <a:lstStyle/>
        <a:p>
          <a:endParaRPr lang="en-US"/>
        </a:p>
      </dgm:t>
    </dgm:pt>
    <dgm:pt modelId="{92642E7B-D206-407A-9658-DFA2BD2565DD}">
      <dgm:prSet custT="1"/>
      <dgm:spPr/>
      <dgm:t>
        <a:bodyPr/>
        <a:lstStyle/>
        <a:p>
          <a:pPr>
            <a:lnSpc>
              <a:spcPct val="100000"/>
            </a:lnSpc>
          </a:pPr>
          <a:r>
            <a:rPr lang="en-US" sz="1800" b="1">
              <a:solidFill>
                <a:schemeClr val="accent3"/>
              </a:solidFill>
              <a:latin typeface="+mj-lt"/>
            </a:rPr>
            <a:t>Must include a printed copy with date of the check in employee’s and volunteer's personnel file for auditing purposes.</a:t>
          </a:r>
        </a:p>
      </dgm:t>
    </dgm:pt>
    <dgm:pt modelId="{05768AF2-1E3C-47DF-84BF-5AD63A7B20A4}" type="parTrans" cxnId="{E9B4BB5E-2A72-4E4C-992D-E5F110AD417A}">
      <dgm:prSet/>
      <dgm:spPr/>
      <dgm:t>
        <a:bodyPr/>
        <a:lstStyle/>
        <a:p>
          <a:endParaRPr lang="en-US"/>
        </a:p>
      </dgm:t>
    </dgm:pt>
    <dgm:pt modelId="{635D040D-BD6E-4A76-960C-1EB51DE98DD9}" type="sibTrans" cxnId="{E9B4BB5E-2A72-4E4C-992D-E5F110AD417A}">
      <dgm:prSet/>
      <dgm:spPr/>
      <dgm:t>
        <a:bodyPr/>
        <a:lstStyle/>
        <a:p>
          <a:endParaRPr lang="en-US"/>
        </a:p>
      </dgm:t>
    </dgm:pt>
    <dgm:pt modelId="{3EFC4CC1-15E5-4B22-BC19-25E60F62C5E0}" type="pres">
      <dgm:prSet presAssocID="{C119A56E-2DCC-4624-B138-FD7C166FEC43}" presName="root" presStyleCnt="0">
        <dgm:presLayoutVars>
          <dgm:dir/>
          <dgm:resizeHandles val="exact"/>
        </dgm:presLayoutVars>
      </dgm:prSet>
      <dgm:spPr/>
    </dgm:pt>
    <dgm:pt modelId="{0826A40E-2335-42AB-A86D-4C6CEA8449C9}" type="pres">
      <dgm:prSet presAssocID="{DD5AC4FE-D943-4D05-9E0D-9DFCDCDB1C84}" presName="compNode" presStyleCnt="0"/>
      <dgm:spPr/>
    </dgm:pt>
    <dgm:pt modelId="{CD94A140-0A45-4148-AA0D-3F88DD6E63E4}" type="pres">
      <dgm:prSet presAssocID="{DD5AC4FE-D943-4D05-9E0D-9DFCDCDB1C84}" presName="bgRect" presStyleLbl="bgShp" presStyleIdx="0" presStyleCnt="4"/>
      <dgm:spPr>
        <a:solidFill>
          <a:schemeClr val="bg1"/>
        </a:solidFill>
        <a:ln>
          <a:solidFill>
            <a:schemeClr val="accent3"/>
          </a:solidFill>
        </a:ln>
      </dgm:spPr>
    </dgm:pt>
    <dgm:pt modelId="{09E0C30C-D72D-4A85-AF3D-BC002A7D0CF2}" type="pres">
      <dgm:prSet presAssocID="{DD5AC4FE-D943-4D05-9E0D-9DFCDCDB1C84}" presName="iconRect" presStyleLbl="node1" presStyleIdx="0" presStyleCnt="4"/>
      <dgm:spPr>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DF0F08B9-7A56-493A-9DDC-80538A8546CF}" type="pres">
      <dgm:prSet presAssocID="{DD5AC4FE-D943-4D05-9E0D-9DFCDCDB1C84}" presName="spaceRect" presStyleCnt="0"/>
      <dgm:spPr/>
    </dgm:pt>
    <dgm:pt modelId="{5B0E5126-A347-441D-A1C1-5AFF011F4C44}" type="pres">
      <dgm:prSet presAssocID="{DD5AC4FE-D943-4D05-9E0D-9DFCDCDB1C84}" presName="parTx" presStyleLbl="revTx" presStyleIdx="0" presStyleCnt="4">
        <dgm:presLayoutVars>
          <dgm:chMax val="0"/>
          <dgm:chPref val="0"/>
        </dgm:presLayoutVars>
      </dgm:prSet>
      <dgm:spPr/>
    </dgm:pt>
    <dgm:pt modelId="{8202DA52-6FF0-41BE-A6BD-35D0CE285120}" type="pres">
      <dgm:prSet presAssocID="{BB892213-4267-4B23-8DFC-4BA2177BF902}" presName="sibTrans" presStyleCnt="0"/>
      <dgm:spPr/>
    </dgm:pt>
    <dgm:pt modelId="{64508373-F94C-4DA4-AAC7-C4AAD6E85B58}" type="pres">
      <dgm:prSet presAssocID="{6A23B9BC-97CD-4530-B0BB-B4FF9066FE92}" presName="compNode" presStyleCnt="0"/>
      <dgm:spPr/>
    </dgm:pt>
    <dgm:pt modelId="{83DEC49A-27A1-45E0-A216-08C7F81135E4}" type="pres">
      <dgm:prSet presAssocID="{6A23B9BC-97CD-4530-B0BB-B4FF9066FE92}" presName="bgRect" presStyleLbl="bgShp" presStyleIdx="1" presStyleCnt="4"/>
      <dgm:spPr>
        <a:solidFill>
          <a:schemeClr val="bg1"/>
        </a:solidFill>
        <a:ln>
          <a:solidFill>
            <a:schemeClr val="accent3"/>
          </a:solidFill>
        </a:ln>
      </dgm:spPr>
    </dgm:pt>
    <dgm:pt modelId="{A63BF12A-3E93-4D0E-80AA-579903CAB671}" type="pres">
      <dgm:prSet presAssocID="{6A23B9BC-97CD-4530-B0BB-B4FF9066FE92}" presName="iconRect" presStyleLbl="node1" presStyleIdx="1" presStyleCnt="4"/>
      <dgm:spPr>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Folder"/>
        </a:ext>
      </dgm:extLst>
    </dgm:pt>
    <dgm:pt modelId="{330B8499-4AD0-4D35-8B57-BEB56F5A8FA2}" type="pres">
      <dgm:prSet presAssocID="{6A23B9BC-97CD-4530-B0BB-B4FF9066FE92}" presName="spaceRect" presStyleCnt="0"/>
      <dgm:spPr/>
    </dgm:pt>
    <dgm:pt modelId="{C6D2A7F7-37F3-4DAF-9864-A715DF147E9C}" type="pres">
      <dgm:prSet presAssocID="{6A23B9BC-97CD-4530-B0BB-B4FF9066FE92}" presName="parTx" presStyleLbl="revTx" presStyleIdx="1" presStyleCnt="4">
        <dgm:presLayoutVars>
          <dgm:chMax val="0"/>
          <dgm:chPref val="0"/>
        </dgm:presLayoutVars>
      </dgm:prSet>
      <dgm:spPr/>
    </dgm:pt>
    <dgm:pt modelId="{EDC36246-6B33-475C-A305-C29F7BA3C771}" type="pres">
      <dgm:prSet presAssocID="{0ED79A31-8435-469A-9BEC-EEFCE67225AC}" presName="sibTrans" presStyleCnt="0"/>
      <dgm:spPr/>
    </dgm:pt>
    <dgm:pt modelId="{4CF0BD87-147A-4A7E-AB1A-4621D5BE1E01}" type="pres">
      <dgm:prSet presAssocID="{96B9634A-A33D-47FC-A3A3-CF1EE2E38814}" presName="compNode" presStyleCnt="0"/>
      <dgm:spPr/>
    </dgm:pt>
    <dgm:pt modelId="{CA470091-F14D-4E34-AEE9-20396C2DA8FA}" type="pres">
      <dgm:prSet presAssocID="{96B9634A-A33D-47FC-A3A3-CF1EE2E38814}" presName="bgRect" presStyleLbl="bgShp" presStyleIdx="2" presStyleCnt="4"/>
      <dgm:spPr>
        <a:solidFill>
          <a:schemeClr val="bg1"/>
        </a:solidFill>
        <a:ln>
          <a:solidFill>
            <a:schemeClr val="accent3"/>
          </a:solidFill>
        </a:ln>
      </dgm:spPr>
    </dgm:pt>
    <dgm:pt modelId="{5775A54D-3799-49F0-AFE7-008604DD040A}" type="pres">
      <dgm:prSet presAssocID="{96B9634A-A33D-47FC-A3A3-CF1EE2E38814}" presName="iconRect" presStyleLbl="node1" presStyleIdx="2" presStyleCnt="4"/>
      <dgm:spPr>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5D8A1AEB-A67B-4713-B072-3BF43C04C445}" type="pres">
      <dgm:prSet presAssocID="{96B9634A-A33D-47FC-A3A3-CF1EE2E38814}" presName="spaceRect" presStyleCnt="0"/>
      <dgm:spPr/>
    </dgm:pt>
    <dgm:pt modelId="{6C206901-D6B9-4B87-ACE2-53DE9F30E0C8}" type="pres">
      <dgm:prSet presAssocID="{96B9634A-A33D-47FC-A3A3-CF1EE2E38814}" presName="parTx" presStyleLbl="revTx" presStyleIdx="2" presStyleCnt="4">
        <dgm:presLayoutVars>
          <dgm:chMax val="0"/>
          <dgm:chPref val="0"/>
        </dgm:presLayoutVars>
      </dgm:prSet>
      <dgm:spPr/>
    </dgm:pt>
    <dgm:pt modelId="{5BBA778F-F372-425D-8A20-0758D9EB3F69}" type="pres">
      <dgm:prSet presAssocID="{42BFBF1A-721B-43DF-AB6D-89E1223132D1}" presName="sibTrans" presStyleCnt="0"/>
      <dgm:spPr/>
    </dgm:pt>
    <dgm:pt modelId="{66D658E8-1BF4-49B3-BF25-5BFD189BC4EB}" type="pres">
      <dgm:prSet presAssocID="{92642E7B-D206-407A-9658-DFA2BD2565DD}" presName="compNode" presStyleCnt="0"/>
      <dgm:spPr/>
    </dgm:pt>
    <dgm:pt modelId="{EB1990AE-707A-4D2C-9492-60559C7C0102}" type="pres">
      <dgm:prSet presAssocID="{92642E7B-D206-407A-9658-DFA2BD2565DD}" presName="bgRect" presStyleLbl="bgShp" presStyleIdx="3" presStyleCnt="4"/>
      <dgm:spPr>
        <a:solidFill>
          <a:schemeClr val="bg1"/>
        </a:solidFill>
        <a:ln>
          <a:solidFill>
            <a:schemeClr val="accent3"/>
          </a:solidFill>
        </a:ln>
      </dgm:spPr>
    </dgm:pt>
    <dgm:pt modelId="{F0841707-60E6-4E14-A96F-46E3F1B11930}" type="pres">
      <dgm:prSet presAssocID="{92642E7B-D206-407A-9658-DFA2BD2565DD}" presName="iconRect" presStyleLbl="node1" presStyleIdx="3" presStyleCnt="4"/>
      <dgm:spPr>
        <a:blipFill>
          <a:blip xmlns:r="http://schemas.openxmlformats.org/officeDocument/2006/relationships" r:embed="rId7">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inter"/>
        </a:ext>
      </dgm:extLst>
    </dgm:pt>
    <dgm:pt modelId="{93F29C07-2757-4074-A782-BFA9CCB94615}" type="pres">
      <dgm:prSet presAssocID="{92642E7B-D206-407A-9658-DFA2BD2565DD}" presName="spaceRect" presStyleCnt="0"/>
      <dgm:spPr/>
    </dgm:pt>
    <dgm:pt modelId="{EC8B50B2-C0BC-4673-8EEC-D970CBD845EC}" type="pres">
      <dgm:prSet presAssocID="{92642E7B-D206-407A-9658-DFA2BD2565DD}" presName="parTx" presStyleLbl="revTx" presStyleIdx="3" presStyleCnt="4">
        <dgm:presLayoutVars>
          <dgm:chMax val="0"/>
          <dgm:chPref val="0"/>
        </dgm:presLayoutVars>
      </dgm:prSet>
      <dgm:spPr/>
    </dgm:pt>
  </dgm:ptLst>
  <dgm:cxnLst>
    <dgm:cxn modelId="{FF45D32E-9154-40CD-BDAC-E380FA26BB59}" type="presOf" srcId="{6A23B9BC-97CD-4530-B0BB-B4FF9066FE92}" destId="{C6D2A7F7-37F3-4DAF-9864-A715DF147E9C}" srcOrd="0" destOrd="0" presId="urn:microsoft.com/office/officeart/2018/2/layout/IconVerticalSolidList"/>
    <dgm:cxn modelId="{DF66C035-6EB6-4B38-AC41-019CBF99D9F8}" srcId="{C119A56E-2DCC-4624-B138-FD7C166FEC43}" destId="{6A23B9BC-97CD-4530-B0BB-B4FF9066FE92}" srcOrd="1" destOrd="0" parTransId="{80073E71-9D80-46D2-9126-E8D6293F66AD}" sibTransId="{0ED79A31-8435-469A-9BEC-EEFCE67225AC}"/>
    <dgm:cxn modelId="{E9B4BB5E-2A72-4E4C-992D-E5F110AD417A}" srcId="{C119A56E-2DCC-4624-B138-FD7C166FEC43}" destId="{92642E7B-D206-407A-9658-DFA2BD2565DD}" srcOrd="3" destOrd="0" parTransId="{05768AF2-1E3C-47DF-84BF-5AD63A7B20A4}" sibTransId="{635D040D-BD6E-4A76-960C-1EB51DE98DD9}"/>
    <dgm:cxn modelId="{4EE36652-E611-4D3D-9243-26EF4AF8ED6B}" type="presOf" srcId="{92642E7B-D206-407A-9658-DFA2BD2565DD}" destId="{EC8B50B2-C0BC-4673-8EEC-D970CBD845EC}" srcOrd="0" destOrd="0" presId="urn:microsoft.com/office/officeart/2018/2/layout/IconVerticalSolidList"/>
    <dgm:cxn modelId="{1B8A237F-0335-4823-8D92-42DA3816B0D8}" srcId="{C119A56E-2DCC-4624-B138-FD7C166FEC43}" destId="{96B9634A-A33D-47FC-A3A3-CF1EE2E38814}" srcOrd="2" destOrd="0" parTransId="{031C0AD0-6302-437F-9FBF-4D8A3FAACF17}" sibTransId="{42BFBF1A-721B-43DF-AB6D-89E1223132D1}"/>
    <dgm:cxn modelId="{8EED1B83-597C-44B4-9E9A-23A87F2F0D3B}" srcId="{C119A56E-2DCC-4624-B138-FD7C166FEC43}" destId="{DD5AC4FE-D943-4D05-9E0D-9DFCDCDB1C84}" srcOrd="0" destOrd="0" parTransId="{DA1F02FE-8298-4485-82ED-BB142992DEF7}" sibTransId="{BB892213-4267-4B23-8DFC-4BA2177BF902}"/>
    <dgm:cxn modelId="{64B97F93-6244-48EA-A2CA-370FB391CE80}" type="presOf" srcId="{96B9634A-A33D-47FC-A3A3-CF1EE2E38814}" destId="{6C206901-D6B9-4B87-ACE2-53DE9F30E0C8}" srcOrd="0" destOrd="0" presId="urn:microsoft.com/office/officeart/2018/2/layout/IconVerticalSolidList"/>
    <dgm:cxn modelId="{4E24CBB0-4B19-43CA-81AA-11D876A4F35E}" type="presOf" srcId="{C119A56E-2DCC-4624-B138-FD7C166FEC43}" destId="{3EFC4CC1-15E5-4B22-BC19-25E60F62C5E0}" srcOrd="0" destOrd="0" presId="urn:microsoft.com/office/officeart/2018/2/layout/IconVerticalSolidList"/>
    <dgm:cxn modelId="{20661DE4-9DC2-4208-93BC-65FBA24BB51F}" type="presOf" srcId="{DD5AC4FE-D943-4D05-9E0D-9DFCDCDB1C84}" destId="{5B0E5126-A347-441D-A1C1-5AFF011F4C44}" srcOrd="0" destOrd="0" presId="urn:microsoft.com/office/officeart/2018/2/layout/IconVerticalSolidList"/>
    <dgm:cxn modelId="{9FCCE42E-CE7C-43A1-A68A-CCBBF4A2A651}" type="presParOf" srcId="{3EFC4CC1-15E5-4B22-BC19-25E60F62C5E0}" destId="{0826A40E-2335-42AB-A86D-4C6CEA8449C9}" srcOrd="0" destOrd="0" presId="urn:microsoft.com/office/officeart/2018/2/layout/IconVerticalSolidList"/>
    <dgm:cxn modelId="{1E9C4C55-9586-4796-A0D3-7A4EC7438BFE}" type="presParOf" srcId="{0826A40E-2335-42AB-A86D-4C6CEA8449C9}" destId="{CD94A140-0A45-4148-AA0D-3F88DD6E63E4}" srcOrd="0" destOrd="0" presId="urn:microsoft.com/office/officeart/2018/2/layout/IconVerticalSolidList"/>
    <dgm:cxn modelId="{2386E4B2-67A3-4188-84B3-AEDB5D831304}" type="presParOf" srcId="{0826A40E-2335-42AB-A86D-4C6CEA8449C9}" destId="{09E0C30C-D72D-4A85-AF3D-BC002A7D0CF2}" srcOrd="1" destOrd="0" presId="urn:microsoft.com/office/officeart/2018/2/layout/IconVerticalSolidList"/>
    <dgm:cxn modelId="{BBDC830A-B879-4F01-8B2D-153AAFFAD3E6}" type="presParOf" srcId="{0826A40E-2335-42AB-A86D-4C6CEA8449C9}" destId="{DF0F08B9-7A56-493A-9DDC-80538A8546CF}" srcOrd="2" destOrd="0" presId="urn:microsoft.com/office/officeart/2018/2/layout/IconVerticalSolidList"/>
    <dgm:cxn modelId="{E884A36C-C6C1-443A-AE7D-16F08059525F}" type="presParOf" srcId="{0826A40E-2335-42AB-A86D-4C6CEA8449C9}" destId="{5B0E5126-A347-441D-A1C1-5AFF011F4C44}" srcOrd="3" destOrd="0" presId="urn:microsoft.com/office/officeart/2018/2/layout/IconVerticalSolidList"/>
    <dgm:cxn modelId="{A9B9AF48-0294-4B1E-A8FD-DD9E13FB937B}" type="presParOf" srcId="{3EFC4CC1-15E5-4B22-BC19-25E60F62C5E0}" destId="{8202DA52-6FF0-41BE-A6BD-35D0CE285120}" srcOrd="1" destOrd="0" presId="urn:microsoft.com/office/officeart/2018/2/layout/IconVerticalSolidList"/>
    <dgm:cxn modelId="{D7A666BA-A2A1-4359-BD4B-ACA3057A6746}" type="presParOf" srcId="{3EFC4CC1-15E5-4B22-BC19-25E60F62C5E0}" destId="{64508373-F94C-4DA4-AAC7-C4AAD6E85B58}" srcOrd="2" destOrd="0" presId="urn:microsoft.com/office/officeart/2018/2/layout/IconVerticalSolidList"/>
    <dgm:cxn modelId="{06872BD5-F198-4920-A1FF-32D24132256C}" type="presParOf" srcId="{64508373-F94C-4DA4-AAC7-C4AAD6E85B58}" destId="{83DEC49A-27A1-45E0-A216-08C7F81135E4}" srcOrd="0" destOrd="0" presId="urn:microsoft.com/office/officeart/2018/2/layout/IconVerticalSolidList"/>
    <dgm:cxn modelId="{966DCE27-41CE-4CE4-ABEA-BBDF382AAEBE}" type="presParOf" srcId="{64508373-F94C-4DA4-AAC7-C4AAD6E85B58}" destId="{A63BF12A-3E93-4D0E-80AA-579903CAB671}" srcOrd="1" destOrd="0" presId="urn:microsoft.com/office/officeart/2018/2/layout/IconVerticalSolidList"/>
    <dgm:cxn modelId="{26C74168-8044-4F5A-A804-C15FDC32C99B}" type="presParOf" srcId="{64508373-F94C-4DA4-AAC7-C4AAD6E85B58}" destId="{330B8499-4AD0-4D35-8B57-BEB56F5A8FA2}" srcOrd="2" destOrd="0" presId="urn:microsoft.com/office/officeart/2018/2/layout/IconVerticalSolidList"/>
    <dgm:cxn modelId="{E2D73446-4E2F-4417-A8D1-93D55298BAE0}" type="presParOf" srcId="{64508373-F94C-4DA4-AAC7-C4AAD6E85B58}" destId="{C6D2A7F7-37F3-4DAF-9864-A715DF147E9C}" srcOrd="3" destOrd="0" presId="urn:microsoft.com/office/officeart/2018/2/layout/IconVerticalSolidList"/>
    <dgm:cxn modelId="{E4DCA18D-E18B-4875-8BB3-77F9D3F44E1D}" type="presParOf" srcId="{3EFC4CC1-15E5-4B22-BC19-25E60F62C5E0}" destId="{EDC36246-6B33-475C-A305-C29F7BA3C771}" srcOrd="3" destOrd="0" presId="urn:microsoft.com/office/officeart/2018/2/layout/IconVerticalSolidList"/>
    <dgm:cxn modelId="{3BBB138F-251B-490F-B616-4A77B3018928}" type="presParOf" srcId="{3EFC4CC1-15E5-4B22-BC19-25E60F62C5E0}" destId="{4CF0BD87-147A-4A7E-AB1A-4621D5BE1E01}" srcOrd="4" destOrd="0" presId="urn:microsoft.com/office/officeart/2018/2/layout/IconVerticalSolidList"/>
    <dgm:cxn modelId="{D617B625-13C7-4DAA-BA74-B11BE312CB7A}" type="presParOf" srcId="{4CF0BD87-147A-4A7E-AB1A-4621D5BE1E01}" destId="{CA470091-F14D-4E34-AEE9-20396C2DA8FA}" srcOrd="0" destOrd="0" presId="urn:microsoft.com/office/officeart/2018/2/layout/IconVerticalSolidList"/>
    <dgm:cxn modelId="{7F286746-AF48-470B-8E74-27B83E9F125C}" type="presParOf" srcId="{4CF0BD87-147A-4A7E-AB1A-4621D5BE1E01}" destId="{5775A54D-3799-49F0-AFE7-008604DD040A}" srcOrd="1" destOrd="0" presId="urn:microsoft.com/office/officeart/2018/2/layout/IconVerticalSolidList"/>
    <dgm:cxn modelId="{36C899AF-AB07-4228-94EC-3B8A740BDDFA}" type="presParOf" srcId="{4CF0BD87-147A-4A7E-AB1A-4621D5BE1E01}" destId="{5D8A1AEB-A67B-4713-B072-3BF43C04C445}" srcOrd="2" destOrd="0" presId="urn:microsoft.com/office/officeart/2018/2/layout/IconVerticalSolidList"/>
    <dgm:cxn modelId="{BA1189EE-7105-4B43-A320-8D33B8BCEE97}" type="presParOf" srcId="{4CF0BD87-147A-4A7E-AB1A-4621D5BE1E01}" destId="{6C206901-D6B9-4B87-ACE2-53DE9F30E0C8}" srcOrd="3" destOrd="0" presId="urn:microsoft.com/office/officeart/2018/2/layout/IconVerticalSolidList"/>
    <dgm:cxn modelId="{66627AED-5C5C-42B2-B426-B8E804B4823A}" type="presParOf" srcId="{3EFC4CC1-15E5-4B22-BC19-25E60F62C5E0}" destId="{5BBA778F-F372-425D-8A20-0758D9EB3F69}" srcOrd="5" destOrd="0" presId="urn:microsoft.com/office/officeart/2018/2/layout/IconVerticalSolidList"/>
    <dgm:cxn modelId="{089BE2F3-2C70-4B03-9317-42DA63129D3C}" type="presParOf" srcId="{3EFC4CC1-15E5-4B22-BC19-25E60F62C5E0}" destId="{66D658E8-1BF4-49B3-BF25-5BFD189BC4EB}" srcOrd="6" destOrd="0" presId="urn:microsoft.com/office/officeart/2018/2/layout/IconVerticalSolidList"/>
    <dgm:cxn modelId="{89631C2D-B0AB-4024-B15D-F99E42722D32}" type="presParOf" srcId="{66D658E8-1BF4-49B3-BF25-5BFD189BC4EB}" destId="{EB1990AE-707A-4D2C-9492-60559C7C0102}" srcOrd="0" destOrd="0" presId="urn:microsoft.com/office/officeart/2018/2/layout/IconVerticalSolidList"/>
    <dgm:cxn modelId="{095E6209-719F-4771-B119-01EEC1DA27F9}" type="presParOf" srcId="{66D658E8-1BF4-49B3-BF25-5BFD189BC4EB}" destId="{F0841707-60E6-4E14-A96F-46E3F1B11930}" srcOrd="1" destOrd="0" presId="urn:microsoft.com/office/officeart/2018/2/layout/IconVerticalSolidList"/>
    <dgm:cxn modelId="{6E60A3ED-6D6B-401B-AF8F-562D2DB049A8}" type="presParOf" srcId="{66D658E8-1BF4-49B3-BF25-5BFD189BC4EB}" destId="{93F29C07-2757-4074-A782-BFA9CCB94615}" srcOrd="2" destOrd="0" presId="urn:microsoft.com/office/officeart/2018/2/layout/IconVerticalSolidList"/>
    <dgm:cxn modelId="{AE4A9871-8453-49C2-818E-B3C538544643}" type="presParOf" srcId="{66D658E8-1BF4-49B3-BF25-5BFD189BC4EB}" destId="{EC8B50B2-C0BC-4673-8EEC-D970CBD845E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r>
            <a:rPr lang="en-US" sz="2000" b="1">
              <a:latin typeface="+mj-lt"/>
            </a:rPr>
            <a:t>Staff Training:</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3C527BA1-F444-4978-BEFF-8C68FCE8DA55}">
      <dgm:prSet custT="1"/>
      <dgm:spPr>
        <a:ln w="38100">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Incomplete Training (No documents found)</a:t>
          </a:r>
          <a:endParaRPr lang="en-US" sz="2000">
            <a:solidFill>
              <a:schemeClr val="accent3">
                <a:lumMod val="75000"/>
              </a:schemeClr>
            </a:solidFill>
            <a:latin typeface="+mj-lt"/>
          </a:endParaRPr>
        </a:p>
      </dgm:t>
    </dgm:pt>
    <dgm:pt modelId="{18A5282D-9AAE-4DA4-9711-94ADDCF03794}" type="parTrans" cxnId="{34235BA1-6045-460C-B52A-05AA13C0C113}">
      <dgm:prSet/>
      <dgm:spPr/>
      <dgm:t>
        <a:bodyPr/>
        <a:lstStyle/>
        <a:p>
          <a:endParaRPr lang="en-US"/>
        </a:p>
      </dgm:t>
    </dgm:pt>
    <dgm:pt modelId="{3189847B-2E08-44D7-BFD7-BE3FBAEAB9C3}" type="sibTrans" cxnId="{34235BA1-6045-460C-B52A-05AA13C0C113}">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Staff Qualifications:</a:t>
          </a:r>
        </a:p>
      </dgm:t>
    </dgm:pt>
    <dgm:pt modelId="{E56A007E-52CA-4224-98EA-C513B7466580}" type="parTrans" cxnId="{ED9D255D-9D5F-4CFC-BAFE-80AF7A128067}">
      <dgm:prSet/>
      <dgm:spPr/>
      <dgm:t>
        <a:bodyPr/>
        <a:lstStyle/>
        <a:p>
          <a:endParaRPr lang="en-US"/>
        </a:p>
      </dgm:t>
    </dgm:pt>
    <dgm:pt modelId="{868EE96D-F032-4E66-B992-6E75504B371F}" type="sibTrans" cxnId="{ED9D255D-9D5F-4CFC-BAFE-80AF7A128067}">
      <dgm:prSet/>
      <dgm:spPr/>
      <dgm:t>
        <a:bodyPr/>
        <a:lstStyle/>
        <a:p>
          <a:endParaRPr lang="en-US"/>
        </a:p>
      </dgm:t>
    </dgm:pt>
    <dgm:pt modelId="{186C6E75-994F-459F-8C65-641F6047DB3B}">
      <dgm:prSet custT="1"/>
      <dgm:spPr>
        <a:ln w="38100">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Resumes (Does Not Meeting Staff Requirements)</a:t>
          </a:r>
          <a:endParaRPr lang="en-US" sz="2000">
            <a:solidFill>
              <a:srgbClr val="0E8D90"/>
            </a:solidFill>
          </a:endParaRP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96C1C30E-6AEC-4468-9CAB-C5212801A16C}">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Annual First Aide/CPR Certification</a:t>
          </a:r>
        </a:p>
      </dgm:t>
    </dgm:pt>
    <dgm:pt modelId="{1D520480-7B3A-4FA5-8A36-CFADE992931A}" type="parTrans" cxnId="{C601850B-164B-440F-924E-6E40FB50D010}">
      <dgm:prSet/>
      <dgm:spPr/>
      <dgm:t>
        <a:bodyPr/>
        <a:lstStyle/>
        <a:p>
          <a:endParaRPr lang="en-US"/>
        </a:p>
      </dgm:t>
    </dgm:pt>
    <dgm:pt modelId="{B0A17285-8D33-4DBA-A943-182B8518AB1D}" type="sibTrans" cxnId="{C601850B-164B-440F-924E-6E40FB50D010}">
      <dgm:prSet/>
      <dgm:spPr/>
      <dgm:t>
        <a:bodyPr/>
        <a:lstStyle/>
        <a:p>
          <a:endParaRPr lang="en-US"/>
        </a:p>
      </dgm:t>
    </dgm:pt>
    <dgm:pt modelId="{12F07DA1-473F-4275-ADE3-D5F9C05D8CF7}">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No Staff Orientation Upon Hire</a:t>
          </a:r>
        </a:p>
      </dgm:t>
    </dgm:pt>
    <dgm:pt modelId="{5FD0B700-1029-4B0B-A4F9-249D03B8E3EA}" type="parTrans" cxnId="{DA8E52CE-18C0-4647-B04C-8D61223C6F08}">
      <dgm:prSet/>
      <dgm:spPr/>
      <dgm:t>
        <a:bodyPr/>
        <a:lstStyle/>
        <a:p>
          <a:endParaRPr lang="en-US"/>
        </a:p>
      </dgm:t>
    </dgm:pt>
    <dgm:pt modelId="{D54FF788-815D-4A9F-863B-79F7BBAEEA8A}" type="sibTrans" cxnId="{DA8E52CE-18C0-4647-B04C-8D61223C6F08}">
      <dgm:prSet/>
      <dgm:spPr/>
      <dgm:t>
        <a:bodyPr/>
        <a:lstStyle/>
        <a:p>
          <a:endParaRPr lang="en-US"/>
        </a:p>
      </dgm:t>
    </dgm:pt>
    <dgm:pt modelId="{8433701C-8E78-4E15-845A-2135D6842CF0}">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No Social Media Confidentiality Agreement </a:t>
          </a:r>
        </a:p>
      </dgm:t>
    </dgm:pt>
    <dgm:pt modelId="{A5BEDEEB-EB7C-41AB-BF2C-06885277CB4D}" type="parTrans" cxnId="{11557A8A-D784-4AEA-8747-24BFDA5D6EEA}">
      <dgm:prSet/>
      <dgm:spPr/>
      <dgm:t>
        <a:bodyPr/>
        <a:lstStyle/>
        <a:p>
          <a:endParaRPr lang="en-US"/>
        </a:p>
      </dgm:t>
    </dgm:pt>
    <dgm:pt modelId="{C14348F1-5042-4E15-A9C9-3ECC0B8FD3BE}" type="sibTrans" cxnId="{11557A8A-D784-4AEA-8747-24BFDA5D6EEA}">
      <dgm:prSet/>
      <dgm:spPr/>
      <dgm:t>
        <a:bodyPr/>
        <a:lstStyle/>
        <a:p>
          <a:endParaRPr lang="en-US"/>
        </a:p>
      </dgm:t>
    </dgm:pt>
    <dgm:pt modelId="{E2C11260-B0B0-49E0-ACAB-B981CF226E39}">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Education</a:t>
          </a:r>
        </a:p>
      </dgm:t>
    </dgm:pt>
    <dgm:pt modelId="{DE9E949E-6ED0-4BE8-84E8-569FB93B3B1A}" type="parTrans" cxnId="{A7EA5BC3-FFC1-4996-A2A6-021E60A271A6}">
      <dgm:prSet/>
      <dgm:spPr/>
      <dgm:t>
        <a:bodyPr/>
        <a:lstStyle/>
        <a:p>
          <a:endParaRPr lang="en-US"/>
        </a:p>
      </dgm:t>
    </dgm:pt>
    <dgm:pt modelId="{6C8A02FD-193F-45F3-9388-A6DC076355D5}" type="sibTrans" cxnId="{A7EA5BC3-FFC1-4996-A2A6-021E60A271A6}">
      <dgm:prSet/>
      <dgm:spPr/>
      <dgm:t>
        <a:bodyPr/>
        <a:lstStyle/>
        <a:p>
          <a:endParaRPr lang="en-US"/>
        </a:p>
      </dgm:t>
    </dgm:pt>
    <dgm:pt modelId="{374B1299-FBD0-4EEB-922A-7BAB20D505E8}">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Experience</a:t>
          </a:r>
        </a:p>
      </dgm:t>
    </dgm:pt>
    <dgm:pt modelId="{027FFBBD-2E09-4FE1-AD9A-93696633FA41}" type="parTrans" cxnId="{7B042FB8-B650-417A-BF67-B0D2C725BA83}">
      <dgm:prSet/>
      <dgm:spPr/>
      <dgm:t>
        <a:bodyPr/>
        <a:lstStyle/>
        <a:p>
          <a:endParaRPr lang="en-US"/>
        </a:p>
      </dgm:t>
    </dgm:pt>
    <dgm:pt modelId="{236C95F2-CC24-46D8-B940-D389B494838C}" type="sibTrans" cxnId="{7B042FB8-B650-417A-BF67-B0D2C725BA83}">
      <dgm:prSet/>
      <dgm:spPr/>
      <dgm:t>
        <a:bodyPr/>
        <a:lstStyle/>
        <a:p>
          <a:endParaRPr lang="en-US"/>
        </a:p>
      </dgm:t>
    </dgm:pt>
    <dgm:pt modelId="{896BD461-010D-465B-B240-F333DD05F463}">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Credentials </a:t>
          </a:r>
        </a:p>
      </dgm:t>
    </dgm:pt>
    <dgm:pt modelId="{AA7C0EFA-6BD8-4CB2-9EE4-189F06334691}" type="parTrans" cxnId="{D07F968A-2133-437A-89CE-0E15DD014417}">
      <dgm:prSet/>
      <dgm:spPr/>
      <dgm:t>
        <a:bodyPr/>
        <a:lstStyle/>
        <a:p>
          <a:endParaRPr lang="en-US"/>
        </a:p>
      </dgm:t>
    </dgm:pt>
    <dgm:pt modelId="{9E578A88-14E0-4C7D-8AD9-3206B143DA1A}" type="sibTrans" cxnId="{D07F968A-2133-437A-89CE-0E15DD014417}">
      <dgm:prSet/>
      <dgm:spPr/>
      <dgm:t>
        <a:bodyPr/>
        <a:lstStyle/>
        <a:p>
          <a:endParaRPr lang="en-US"/>
        </a:p>
      </dgm:t>
    </dgm:pt>
    <dgm:pt modelId="{3075AF2A-B086-4313-9AAD-7D777021B691}">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OIG and Nurse Aide Registry Checks</a:t>
          </a:r>
        </a:p>
      </dgm:t>
    </dgm:pt>
    <dgm:pt modelId="{37ADCC0B-EAE4-488C-B550-5D30D241DDDE}" type="parTrans" cxnId="{D71C5519-861A-428E-823B-2E853027BB82}">
      <dgm:prSet/>
      <dgm:spPr/>
      <dgm:t>
        <a:bodyPr/>
        <a:lstStyle/>
        <a:p>
          <a:endParaRPr lang="en-US"/>
        </a:p>
      </dgm:t>
    </dgm:pt>
    <dgm:pt modelId="{64B7BDB6-1235-4329-BAAF-AF525825AD00}" type="sibTrans" cxnId="{D71C5519-861A-428E-823B-2E853027BB82}">
      <dgm:prSet/>
      <dgm:spPr/>
      <dgm:t>
        <a:bodyPr/>
        <a:lstStyle/>
        <a:p>
          <a:endParaRPr lang="en-US"/>
        </a:p>
      </dgm:t>
    </dgm:pt>
    <dgm:pt modelId="{32D1F2E3-93C6-46D1-9F2D-8B93320FF58C}">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Background Checks</a:t>
          </a:r>
        </a:p>
      </dgm:t>
    </dgm:pt>
    <dgm:pt modelId="{113645A3-31E0-4A66-B6B3-9B4A873E75CE}" type="parTrans" cxnId="{AF14694A-3208-44CB-8552-C952E0CD15B9}">
      <dgm:prSet/>
      <dgm:spPr/>
      <dgm:t>
        <a:bodyPr/>
        <a:lstStyle/>
        <a:p>
          <a:endParaRPr lang="en-US"/>
        </a:p>
      </dgm:t>
    </dgm:pt>
    <dgm:pt modelId="{53C2CF72-B3FD-4B74-BA91-97BF180CE6D1}" type="sibTrans" cxnId="{AF14694A-3208-44CB-8552-C952E0CD15B9}">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3726" custScaleY="27930" custLinFactNeighborX="-4394" custLinFactNeighborY="-47369">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85689"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01850B-164B-440F-924E-6E40FB50D010}" srcId="{C065EDFB-EE1E-4AE3-A48B-CA662D9A0C7C}" destId="{96C1C30E-6AEC-4468-9CAB-C5212801A16C}" srcOrd="1" destOrd="0" parTransId="{1D520480-7B3A-4FA5-8A36-CFADE992931A}" sibTransId="{B0A17285-8D33-4DBA-A943-182B8518AB1D}"/>
    <dgm:cxn modelId="{D71C5519-861A-428E-823B-2E853027BB82}" srcId="{6FAABFC2-FA45-4303-9E04-89A94FB32A14}" destId="{3075AF2A-B086-4313-9AAD-7D777021B691}" srcOrd="1" destOrd="0" parTransId="{37ADCC0B-EAE4-488C-B550-5D30D241DDDE}" sibTransId="{64B7BDB6-1235-4329-BAAF-AF525825AD00}"/>
    <dgm:cxn modelId="{C62FA51B-B852-4CD2-A825-ACC3B6F14522}" srcId="{023C12BB-8341-4213-90D4-029975B9B37D}" destId="{C065EDFB-EE1E-4AE3-A48B-CA662D9A0C7C}" srcOrd="0" destOrd="0" parTransId="{2D426365-FAB2-4CB1-9BA0-DB2B63C284E6}" sibTransId="{829D7FA0-3E1C-47B5-830E-4DB8CD9C56DF}"/>
    <dgm:cxn modelId="{C9B6A234-6087-4967-B2C3-7C49816F5B98}" type="presOf" srcId="{C065EDFB-EE1E-4AE3-A48B-CA662D9A0C7C}" destId="{354787DB-5FEA-4569-B107-0B5E4A8B9C83}" srcOrd="0" destOrd="0" presId="urn:microsoft.com/office/officeart/2005/8/layout/list1"/>
    <dgm:cxn modelId="{816D8E3A-B373-4C37-A3BA-E3C1C907EAEF}" type="presOf" srcId="{6FAABFC2-FA45-4303-9E04-89A94FB32A14}" destId="{318F74CE-8CAA-4695-9891-4DEE584B9954}" srcOrd="0" destOrd="0" presId="urn:microsoft.com/office/officeart/2005/8/layout/list1"/>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4F4CD146-A731-4F58-AC4F-A199F9CE23BB}" type="presOf" srcId="{896BD461-010D-465B-B240-F333DD05F463}" destId="{E4E5D868-BA3D-4953-8FAD-7E0F573E71F6}" srcOrd="0" destOrd="3" presId="urn:microsoft.com/office/officeart/2005/8/layout/list1"/>
    <dgm:cxn modelId="{AF14694A-3208-44CB-8552-C952E0CD15B9}" srcId="{6FAABFC2-FA45-4303-9E04-89A94FB32A14}" destId="{32D1F2E3-93C6-46D1-9F2D-8B93320FF58C}" srcOrd="2" destOrd="0" parTransId="{113645A3-31E0-4A66-B6B3-9B4A873E75CE}" sibTransId="{53C2CF72-B3FD-4B74-BA91-97BF180CE6D1}"/>
    <dgm:cxn modelId="{2C437D4C-341F-4FDF-9B1A-AD96FE85BC96}" type="presOf" srcId="{023C12BB-8341-4213-90D4-029975B9B37D}" destId="{E5BEDC14-5B2A-4985-95A3-0B7C2C2D7145}" srcOrd="0" destOrd="0" presId="urn:microsoft.com/office/officeart/2005/8/layout/list1"/>
    <dgm:cxn modelId="{444C9374-8FC4-4D42-BD91-03FEE916668D}" type="presOf" srcId="{E2C11260-B0B0-49E0-ACAB-B981CF226E39}" destId="{E4E5D868-BA3D-4953-8FAD-7E0F573E71F6}" srcOrd="0" destOrd="1" presId="urn:microsoft.com/office/officeart/2005/8/layout/list1"/>
    <dgm:cxn modelId="{9D5C8B77-49DD-4E77-A5C8-5398ADD576E7}" type="presOf" srcId="{96C1C30E-6AEC-4468-9CAB-C5212801A16C}" destId="{32D21E74-C660-4BA4-8D81-8216C65956BD}" srcOrd="0" destOrd="1" presId="urn:microsoft.com/office/officeart/2005/8/layout/list1"/>
    <dgm:cxn modelId="{C6D5C55A-FB10-4E34-9FE6-F5B71AE5DFA8}" type="presOf" srcId="{374B1299-FBD0-4EEB-922A-7BAB20D505E8}" destId="{E4E5D868-BA3D-4953-8FAD-7E0F573E71F6}" srcOrd="0" destOrd="2" presId="urn:microsoft.com/office/officeart/2005/8/layout/list1"/>
    <dgm:cxn modelId="{6F747483-BA44-43DD-9149-59C121E4D3B2}" type="presOf" srcId="{3075AF2A-B086-4313-9AAD-7D777021B691}" destId="{E4E5D868-BA3D-4953-8FAD-7E0F573E71F6}" srcOrd="0" destOrd="4" presId="urn:microsoft.com/office/officeart/2005/8/layout/list1"/>
    <dgm:cxn modelId="{60DF2F85-B566-408D-B417-3AEC2A794EF0}" type="presOf" srcId="{C065EDFB-EE1E-4AE3-A48B-CA662D9A0C7C}" destId="{9B57208D-4B7F-4C9F-AAF5-298229DE710D}" srcOrd="1" destOrd="0" presId="urn:microsoft.com/office/officeart/2005/8/layout/list1"/>
    <dgm:cxn modelId="{11557A8A-D784-4AEA-8747-24BFDA5D6EEA}" srcId="{C065EDFB-EE1E-4AE3-A48B-CA662D9A0C7C}" destId="{8433701C-8E78-4E15-845A-2135D6842CF0}" srcOrd="3" destOrd="0" parTransId="{A5BEDEEB-EB7C-41AB-BF2C-06885277CB4D}" sibTransId="{C14348F1-5042-4E15-A9C9-3ECC0B8FD3BE}"/>
    <dgm:cxn modelId="{D07F968A-2133-437A-89CE-0E15DD014417}" srcId="{186C6E75-994F-459F-8C65-641F6047DB3B}" destId="{896BD461-010D-465B-B240-F333DD05F463}" srcOrd="2" destOrd="0" parTransId="{AA7C0EFA-6BD8-4CB2-9EE4-189F06334691}" sibTransId="{9E578A88-14E0-4C7D-8AD9-3206B143DA1A}"/>
    <dgm:cxn modelId="{F2FDB394-6EED-4AEB-A0AD-B8E091D9EE4C}" type="presOf" srcId="{32D1F2E3-93C6-46D1-9F2D-8B93320FF58C}" destId="{E4E5D868-BA3D-4953-8FAD-7E0F573E71F6}" srcOrd="0" destOrd="5" presId="urn:microsoft.com/office/officeart/2005/8/layout/list1"/>
    <dgm:cxn modelId="{34235BA1-6045-460C-B52A-05AA13C0C113}" srcId="{C065EDFB-EE1E-4AE3-A48B-CA662D9A0C7C}" destId="{3C527BA1-F444-4978-BEFF-8C68FCE8DA55}" srcOrd="0" destOrd="0" parTransId="{18A5282D-9AAE-4DA4-9711-94ADDCF03794}" sibTransId="{3189847B-2E08-44D7-BFD7-BE3FBAEAB9C3}"/>
    <dgm:cxn modelId="{EE806CA7-26FA-414D-A733-8917D3BF9AB6}" type="presOf" srcId="{6FAABFC2-FA45-4303-9E04-89A94FB32A14}" destId="{FB19E8B4-DC7F-4781-A33A-D0F5E1E9AC29}" srcOrd="1" destOrd="0" presId="urn:microsoft.com/office/officeart/2005/8/layout/list1"/>
    <dgm:cxn modelId="{20E17AB1-59FC-4B5B-915D-A60B7146DA91}" type="presOf" srcId="{186C6E75-994F-459F-8C65-641F6047DB3B}" destId="{E4E5D868-BA3D-4953-8FAD-7E0F573E71F6}" srcOrd="0" destOrd="0" presId="urn:microsoft.com/office/officeart/2005/8/layout/list1"/>
    <dgm:cxn modelId="{FAEBF1B7-3970-4C6D-B5BD-E699B0012EB5}" type="presOf" srcId="{3C527BA1-F444-4978-BEFF-8C68FCE8DA55}" destId="{32D21E74-C660-4BA4-8D81-8216C65956BD}" srcOrd="0" destOrd="0" presId="urn:microsoft.com/office/officeart/2005/8/layout/list1"/>
    <dgm:cxn modelId="{7B042FB8-B650-417A-BF67-B0D2C725BA83}" srcId="{186C6E75-994F-459F-8C65-641F6047DB3B}" destId="{374B1299-FBD0-4EEB-922A-7BAB20D505E8}" srcOrd="1" destOrd="0" parTransId="{027FFBBD-2E09-4FE1-AD9A-93696633FA41}" sibTransId="{236C95F2-CC24-46D8-B940-D389B494838C}"/>
    <dgm:cxn modelId="{B27538BD-E400-406E-BA77-2FC0AEB32972}" type="presOf" srcId="{8433701C-8E78-4E15-845A-2135D6842CF0}" destId="{32D21E74-C660-4BA4-8D81-8216C65956BD}" srcOrd="0" destOrd="3" presId="urn:microsoft.com/office/officeart/2005/8/layout/list1"/>
    <dgm:cxn modelId="{A7EA5BC3-FFC1-4996-A2A6-021E60A271A6}" srcId="{186C6E75-994F-459F-8C65-641F6047DB3B}" destId="{E2C11260-B0B0-49E0-ACAB-B981CF226E39}" srcOrd="0" destOrd="0" parTransId="{DE9E949E-6ED0-4BE8-84E8-569FB93B3B1A}" sibTransId="{6C8A02FD-193F-45F3-9388-A6DC076355D5}"/>
    <dgm:cxn modelId="{DA8E52CE-18C0-4647-B04C-8D61223C6F08}" srcId="{C065EDFB-EE1E-4AE3-A48B-CA662D9A0C7C}" destId="{12F07DA1-473F-4275-ADE3-D5F9C05D8CF7}" srcOrd="2" destOrd="0" parTransId="{5FD0B700-1029-4B0B-A4F9-249D03B8E3EA}" sibTransId="{D54FF788-815D-4A9F-863B-79F7BBAEEA8A}"/>
    <dgm:cxn modelId="{E354A5FC-0A8C-4AFC-916C-8C9BA23481A9}" type="presOf" srcId="{12F07DA1-473F-4275-ADE3-D5F9C05D8CF7}" destId="{32D21E74-C660-4BA4-8D81-8216C65956BD}" srcOrd="0" destOrd="2"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35B86D5-FF02-4433-B2CA-76C68E6CA61E}" type="doc">
      <dgm:prSet loTypeId="urn:microsoft.com/office/officeart/2005/8/layout/vList3" loCatId="list" qsTypeId="urn:microsoft.com/office/officeart/2005/8/quickstyle/simple1" qsCatId="simple" csTypeId="urn:microsoft.com/office/officeart/2005/8/colors/accent1_2" csCatId="accent1" phldr="1"/>
      <dgm:spPr/>
    </dgm:pt>
    <dgm:pt modelId="{5A284CEE-1BE1-469A-9317-7D6D58131D1D}">
      <dgm:prSet phldrT="[Text]"/>
      <dgm:spPr>
        <a:noFill/>
        <a:ln w="38100">
          <a:solidFill>
            <a:srgbClr val="676D7F"/>
          </a:solidFill>
        </a:ln>
      </dgm:spPr>
      <dgm:t>
        <a:bodyPr/>
        <a:lstStyle/>
        <a:p>
          <a:r>
            <a:rPr lang="en-US" b="1">
              <a:solidFill>
                <a:srgbClr val="676D7F"/>
              </a:solidFill>
            </a:rPr>
            <a:t>Food Service</a:t>
          </a:r>
        </a:p>
      </dgm:t>
    </dgm:pt>
    <dgm:pt modelId="{870444DC-EFB7-4998-9B43-53F57FC045EC}" type="parTrans" cxnId="{98F371CC-F8AF-450B-A067-8858E83FA75F}">
      <dgm:prSet/>
      <dgm:spPr/>
      <dgm:t>
        <a:bodyPr/>
        <a:lstStyle/>
        <a:p>
          <a:endParaRPr lang="en-US"/>
        </a:p>
      </dgm:t>
    </dgm:pt>
    <dgm:pt modelId="{3F00C8AF-9D76-4082-B6DC-AF1D0FFB9F66}" type="sibTrans" cxnId="{98F371CC-F8AF-450B-A067-8858E83FA75F}">
      <dgm:prSet/>
      <dgm:spPr/>
      <dgm:t>
        <a:bodyPr/>
        <a:lstStyle/>
        <a:p>
          <a:endParaRPr lang="en-US"/>
        </a:p>
      </dgm:t>
    </dgm:pt>
    <dgm:pt modelId="{DC09304E-2DEF-4226-8E2C-C9F63BC42091}">
      <dgm:prSet phldrT="[Text]"/>
      <dgm:spPr>
        <a:noFill/>
        <a:ln w="38100">
          <a:solidFill>
            <a:srgbClr val="676D7F"/>
          </a:solidFill>
        </a:ln>
      </dgm:spPr>
      <dgm:t>
        <a:bodyPr/>
        <a:lstStyle/>
        <a:p>
          <a:r>
            <a:rPr lang="en-US" b="1">
              <a:solidFill>
                <a:srgbClr val="676D7F"/>
              </a:solidFill>
            </a:rPr>
            <a:t>Transportation</a:t>
          </a:r>
        </a:p>
      </dgm:t>
    </dgm:pt>
    <dgm:pt modelId="{B0E3E9F3-ED7B-4961-BABD-81B6CEA67F1C}" type="parTrans" cxnId="{DD205ADD-A113-4844-BCF1-802D25BD7FE3}">
      <dgm:prSet/>
      <dgm:spPr/>
      <dgm:t>
        <a:bodyPr/>
        <a:lstStyle/>
        <a:p>
          <a:endParaRPr lang="en-US"/>
        </a:p>
      </dgm:t>
    </dgm:pt>
    <dgm:pt modelId="{DB3CAEF2-2348-476D-8168-A8929358F6A6}" type="sibTrans" cxnId="{DD205ADD-A113-4844-BCF1-802D25BD7FE3}">
      <dgm:prSet/>
      <dgm:spPr/>
      <dgm:t>
        <a:bodyPr/>
        <a:lstStyle/>
        <a:p>
          <a:endParaRPr lang="en-US"/>
        </a:p>
      </dgm:t>
    </dgm:pt>
    <dgm:pt modelId="{D3F1F1EA-EBF1-4357-989C-36559D14A4D9}">
      <dgm:prSet phldrT="[Text]"/>
      <dgm:spPr>
        <a:noFill/>
        <a:ln w="38100">
          <a:solidFill>
            <a:srgbClr val="676D7F"/>
          </a:solidFill>
        </a:ln>
      </dgm:spPr>
      <dgm:t>
        <a:bodyPr/>
        <a:lstStyle/>
        <a:p>
          <a:r>
            <a:rPr lang="en-US" b="1">
              <a:solidFill>
                <a:srgbClr val="676D7F"/>
              </a:solidFill>
            </a:rPr>
            <a:t>Social Health &amp; </a:t>
          </a:r>
        </a:p>
        <a:p>
          <a:r>
            <a:rPr lang="en-US" b="1">
              <a:solidFill>
                <a:srgbClr val="676D7F"/>
              </a:solidFill>
            </a:rPr>
            <a:t>       Recreational Activities</a:t>
          </a:r>
        </a:p>
      </dgm:t>
    </dgm:pt>
    <dgm:pt modelId="{E53D1704-F3D9-4D9B-8129-3C4EADD4AD70}" type="parTrans" cxnId="{516B460F-12EC-4C5A-AA0B-D4539148DFB8}">
      <dgm:prSet/>
      <dgm:spPr/>
      <dgm:t>
        <a:bodyPr/>
        <a:lstStyle/>
        <a:p>
          <a:endParaRPr lang="en-US"/>
        </a:p>
      </dgm:t>
    </dgm:pt>
    <dgm:pt modelId="{74FB10DF-A53F-4C20-A583-685CDDC07BAC}" type="sibTrans" cxnId="{516B460F-12EC-4C5A-AA0B-D4539148DFB8}">
      <dgm:prSet/>
      <dgm:spPr/>
      <dgm:t>
        <a:bodyPr/>
        <a:lstStyle/>
        <a:p>
          <a:endParaRPr lang="en-US"/>
        </a:p>
      </dgm:t>
    </dgm:pt>
    <dgm:pt modelId="{58CC4A24-A9E2-4AA6-AEC3-5B240598B8FC}" type="pres">
      <dgm:prSet presAssocID="{D35B86D5-FF02-4433-B2CA-76C68E6CA61E}" presName="linearFlow" presStyleCnt="0">
        <dgm:presLayoutVars>
          <dgm:dir/>
          <dgm:resizeHandles val="exact"/>
        </dgm:presLayoutVars>
      </dgm:prSet>
      <dgm:spPr/>
    </dgm:pt>
    <dgm:pt modelId="{8D3F7FBE-A9EC-45A1-B53F-B32175A4B8AE}" type="pres">
      <dgm:prSet presAssocID="{5A284CEE-1BE1-469A-9317-7D6D58131D1D}" presName="composite" presStyleCnt="0"/>
      <dgm:spPr/>
    </dgm:pt>
    <dgm:pt modelId="{F0C10478-96E0-4EC4-8657-92519291F731}" type="pres">
      <dgm:prSet presAssocID="{5A284CEE-1BE1-469A-9317-7D6D58131D1D}" presName="imgShp" presStyleLbl="fgImgPlace1" presStyleIdx="0" presStyleCnt="3" custScaleX="111246" custScaleY="99622" custLinFactX="33749" custLinFactNeighborX="100000" custLinFactNeighborY="-568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vered plate with solid fill"/>
        </a:ext>
      </dgm:extLst>
    </dgm:pt>
    <dgm:pt modelId="{73AFBA68-5522-487B-8D1B-92103C821504}" type="pres">
      <dgm:prSet presAssocID="{5A284CEE-1BE1-469A-9317-7D6D58131D1D}" presName="txShp" presStyleLbl="node1" presStyleIdx="0" presStyleCnt="3" custLinFactNeighborX="589" custLinFactNeighborY="5846">
        <dgm:presLayoutVars>
          <dgm:bulletEnabled val="1"/>
        </dgm:presLayoutVars>
      </dgm:prSet>
      <dgm:spPr/>
    </dgm:pt>
    <dgm:pt modelId="{01A3C9F9-5C39-4410-A44C-CD78148B10F3}" type="pres">
      <dgm:prSet presAssocID="{3F00C8AF-9D76-4082-B6DC-AF1D0FFB9F66}" presName="spacing" presStyleCnt="0"/>
      <dgm:spPr/>
    </dgm:pt>
    <dgm:pt modelId="{AFDFDC7E-17A9-4D8E-8A7D-ADDBE1034907}" type="pres">
      <dgm:prSet presAssocID="{DC09304E-2DEF-4226-8E2C-C9F63BC42091}" presName="composite" presStyleCnt="0"/>
      <dgm:spPr/>
    </dgm:pt>
    <dgm:pt modelId="{6A623ED0-5012-4DE9-A996-2DCAD8DF1FA9}" type="pres">
      <dgm:prSet presAssocID="{DC09304E-2DEF-4226-8E2C-C9F63BC42091}" presName="imgShp" presStyleLbl="fgImgPlace1" presStyleIdx="1" presStyleCnt="3" custScaleX="113076" custScaleY="108127" custLinFactX="31338" custLinFactNeighborX="100000" custLinFactNeighborY="-23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xi with solid fill"/>
        </a:ext>
      </dgm:extLst>
    </dgm:pt>
    <dgm:pt modelId="{7F4EAFD5-C835-49B7-96FD-947C11229303}" type="pres">
      <dgm:prSet presAssocID="{DC09304E-2DEF-4226-8E2C-C9F63BC42091}" presName="txShp" presStyleLbl="node1" presStyleIdx="1" presStyleCnt="3">
        <dgm:presLayoutVars>
          <dgm:bulletEnabled val="1"/>
        </dgm:presLayoutVars>
      </dgm:prSet>
      <dgm:spPr/>
    </dgm:pt>
    <dgm:pt modelId="{501A21C3-A38E-4E59-9498-980DD9DA9FBC}" type="pres">
      <dgm:prSet presAssocID="{DB3CAEF2-2348-476D-8168-A8929358F6A6}" presName="spacing" presStyleCnt="0"/>
      <dgm:spPr/>
    </dgm:pt>
    <dgm:pt modelId="{3B23657E-0246-46B6-B339-60E0C783A88B}" type="pres">
      <dgm:prSet presAssocID="{D3F1F1EA-EBF1-4357-989C-36559D14A4D9}" presName="composite" presStyleCnt="0"/>
      <dgm:spPr/>
    </dgm:pt>
    <dgm:pt modelId="{82D3AEBF-7D57-4423-8F7F-17065BBF0CEE}" type="pres">
      <dgm:prSet presAssocID="{D3F1F1EA-EBF1-4357-989C-36559D14A4D9}" presName="imgShp" presStyleLbl="fgImgPlace1" presStyleIdx="2" presStyleCnt="3" custLinFactX="32855" custLinFactNeighborX="100000" custLinFactNeighborY="-137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ncing with solid fill"/>
        </a:ext>
      </dgm:extLst>
    </dgm:pt>
    <dgm:pt modelId="{911F0B6D-106B-47E8-8A3B-F5CB39A98A27}" type="pres">
      <dgm:prSet presAssocID="{D3F1F1EA-EBF1-4357-989C-36559D14A4D9}" presName="txShp" presStyleLbl="node1" presStyleIdx="2" presStyleCnt="3" custLinFactNeighborY="-2923">
        <dgm:presLayoutVars>
          <dgm:bulletEnabled val="1"/>
        </dgm:presLayoutVars>
      </dgm:prSet>
      <dgm:spPr/>
    </dgm:pt>
  </dgm:ptLst>
  <dgm:cxnLst>
    <dgm:cxn modelId="{516B460F-12EC-4C5A-AA0B-D4539148DFB8}" srcId="{D35B86D5-FF02-4433-B2CA-76C68E6CA61E}" destId="{D3F1F1EA-EBF1-4357-989C-36559D14A4D9}" srcOrd="2" destOrd="0" parTransId="{E53D1704-F3D9-4D9B-8129-3C4EADD4AD70}" sibTransId="{74FB10DF-A53F-4C20-A583-685CDDC07BAC}"/>
    <dgm:cxn modelId="{A8AB0D30-546C-498A-9225-1B216403AAF5}" type="presOf" srcId="{D3F1F1EA-EBF1-4357-989C-36559D14A4D9}" destId="{911F0B6D-106B-47E8-8A3B-F5CB39A98A27}" srcOrd="0" destOrd="0" presId="urn:microsoft.com/office/officeart/2005/8/layout/vList3"/>
    <dgm:cxn modelId="{FE37C848-FC91-492F-AE4D-CA1719854311}" type="presOf" srcId="{DC09304E-2DEF-4226-8E2C-C9F63BC42091}" destId="{7F4EAFD5-C835-49B7-96FD-947C11229303}" srcOrd="0" destOrd="0" presId="urn:microsoft.com/office/officeart/2005/8/layout/vList3"/>
    <dgm:cxn modelId="{4652E050-0690-470B-B2C2-5073E97CC6EA}" type="presOf" srcId="{D35B86D5-FF02-4433-B2CA-76C68E6CA61E}" destId="{58CC4A24-A9E2-4AA6-AEC3-5B240598B8FC}" srcOrd="0" destOrd="0" presId="urn:microsoft.com/office/officeart/2005/8/layout/vList3"/>
    <dgm:cxn modelId="{16E73982-C0CC-4E5B-B521-EE9DB267B3CE}" type="presOf" srcId="{5A284CEE-1BE1-469A-9317-7D6D58131D1D}" destId="{73AFBA68-5522-487B-8D1B-92103C821504}" srcOrd="0" destOrd="0" presId="urn:microsoft.com/office/officeart/2005/8/layout/vList3"/>
    <dgm:cxn modelId="{98F371CC-F8AF-450B-A067-8858E83FA75F}" srcId="{D35B86D5-FF02-4433-B2CA-76C68E6CA61E}" destId="{5A284CEE-1BE1-469A-9317-7D6D58131D1D}" srcOrd="0" destOrd="0" parTransId="{870444DC-EFB7-4998-9B43-53F57FC045EC}" sibTransId="{3F00C8AF-9D76-4082-B6DC-AF1D0FFB9F66}"/>
    <dgm:cxn modelId="{DD205ADD-A113-4844-BCF1-802D25BD7FE3}" srcId="{D35B86D5-FF02-4433-B2CA-76C68E6CA61E}" destId="{DC09304E-2DEF-4226-8E2C-C9F63BC42091}" srcOrd="1" destOrd="0" parTransId="{B0E3E9F3-ED7B-4961-BABD-81B6CEA67F1C}" sibTransId="{DB3CAEF2-2348-476D-8168-A8929358F6A6}"/>
    <dgm:cxn modelId="{2AA011D4-69F6-46C8-81C1-0F5413B85272}" type="presParOf" srcId="{58CC4A24-A9E2-4AA6-AEC3-5B240598B8FC}" destId="{8D3F7FBE-A9EC-45A1-B53F-B32175A4B8AE}" srcOrd="0" destOrd="0" presId="urn:microsoft.com/office/officeart/2005/8/layout/vList3"/>
    <dgm:cxn modelId="{CF89C388-EA62-4A2C-BBA6-259B866E3CDD}" type="presParOf" srcId="{8D3F7FBE-A9EC-45A1-B53F-B32175A4B8AE}" destId="{F0C10478-96E0-4EC4-8657-92519291F731}" srcOrd="0" destOrd="0" presId="urn:microsoft.com/office/officeart/2005/8/layout/vList3"/>
    <dgm:cxn modelId="{1524492D-DD4E-4199-9BBF-7886D0C7E4D1}" type="presParOf" srcId="{8D3F7FBE-A9EC-45A1-B53F-B32175A4B8AE}" destId="{73AFBA68-5522-487B-8D1B-92103C821504}" srcOrd="1" destOrd="0" presId="urn:microsoft.com/office/officeart/2005/8/layout/vList3"/>
    <dgm:cxn modelId="{4C292464-7FD4-4879-A6F0-783D68EF2F9F}" type="presParOf" srcId="{58CC4A24-A9E2-4AA6-AEC3-5B240598B8FC}" destId="{01A3C9F9-5C39-4410-A44C-CD78148B10F3}" srcOrd="1" destOrd="0" presId="urn:microsoft.com/office/officeart/2005/8/layout/vList3"/>
    <dgm:cxn modelId="{BB5FA36D-5F6A-47EA-95D4-9128F50783A0}" type="presParOf" srcId="{58CC4A24-A9E2-4AA6-AEC3-5B240598B8FC}" destId="{AFDFDC7E-17A9-4D8E-8A7D-ADDBE1034907}" srcOrd="2" destOrd="0" presId="urn:microsoft.com/office/officeart/2005/8/layout/vList3"/>
    <dgm:cxn modelId="{4B1F7742-10B6-4C48-8CD8-42E605E2681F}" type="presParOf" srcId="{AFDFDC7E-17A9-4D8E-8A7D-ADDBE1034907}" destId="{6A623ED0-5012-4DE9-A996-2DCAD8DF1FA9}" srcOrd="0" destOrd="0" presId="urn:microsoft.com/office/officeart/2005/8/layout/vList3"/>
    <dgm:cxn modelId="{1C264D3C-0E94-477B-9F2A-F9AF19A04450}" type="presParOf" srcId="{AFDFDC7E-17A9-4D8E-8A7D-ADDBE1034907}" destId="{7F4EAFD5-C835-49B7-96FD-947C11229303}" srcOrd="1" destOrd="0" presId="urn:microsoft.com/office/officeart/2005/8/layout/vList3"/>
    <dgm:cxn modelId="{F1338EA0-5153-4419-94A9-076F91ECFA6B}" type="presParOf" srcId="{58CC4A24-A9E2-4AA6-AEC3-5B240598B8FC}" destId="{501A21C3-A38E-4E59-9498-980DD9DA9FBC}" srcOrd="3" destOrd="0" presId="urn:microsoft.com/office/officeart/2005/8/layout/vList3"/>
    <dgm:cxn modelId="{7573A6FA-D1F5-48C7-A1FB-A620090A47A6}" type="presParOf" srcId="{58CC4A24-A9E2-4AA6-AEC3-5B240598B8FC}" destId="{3B23657E-0246-46B6-B339-60E0C783A88B}" srcOrd="4" destOrd="0" presId="urn:microsoft.com/office/officeart/2005/8/layout/vList3"/>
    <dgm:cxn modelId="{96048E44-552E-4424-AA18-949AAD56D2DA}" type="presParOf" srcId="{3B23657E-0246-46B6-B339-60E0C783A88B}" destId="{82D3AEBF-7D57-4423-8F7F-17065BBF0CEE}" srcOrd="0" destOrd="0" presId="urn:microsoft.com/office/officeart/2005/8/layout/vList3"/>
    <dgm:cxn modelId="{C36EC57A-6A29-41BD-8BCC-B58BC66DED7B}" type="presParOf" srcId="{3B23657E-0246-46B6-B339-60E0C783A88B}" destId="{911F0B6D-106B-47E8-8A3B-F5CB39A98A27}" srcOrd="1" destOrd="0" presId="urn:microsoft.com/office/officeart/2005/8/layout/vList3"/>
  </dgm:cxnLst>
  <dgm:bg>
    <a:solidFill>
      <a:schemeClr val="bg1"/>
    </a:solidFill>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A4D914-AC39-4947-8711-22B561FCCB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77AEB-7B46-4A86-B182-2CD272D34BFF}">
      <dgm:prSet custT="1"/>
      <dgm:spPr>
        <a:solidFill>
          <a:schemeClr val="bg2">
            <a:lumMod val="90000"/>
          </a:schemeClr>
        </a:solidFill>
        <a:ln w="38100">
          <a:solidFill>
            <a:srgbClr val="676D7F"/>
          </a:solidFill>
        </a:ln>
      </dgm:spPr>
      <dgm:t>
        <a:bodyPr/>
        <a:lstStyle/>
        <a:p>
          <a:r>
            <a:rPr lang="en-US" sz="1800" b="1">
              <a:solidFill>
                <a:srgbClr val="676D7F"/>
              </a:solidFill>
            </a:rPr>
            <a:t>Administrative</a:t>
          </a:r>
        </a:p>
      </dgm:t>
    </dgm:pt>
    <dgm:pt modelId="{08E4AFA8-8C3F-4904-AE88-A3EBF646984C}" type="parTrans" cxnId="{4568AAC8-05E3-48A5-A479-1135BAFF2988}">
      <dgm:prSet/>
      <dgm:spPr/>
      <dgm:t>
        <a:bodyPr/>
        <a:lstStyle/>
        <a:p>
          <a:endParaRPr lang="en-US"/>
        </a:p>
      </dgm:t>
    </dgm:pt>
    <dgm:pt modelId="{72B8B735-11BE-4312-8F6D-8E2026B2A415}" type="sibTrans" cxnId="{4568AAC8-05E3-48A5-A479-1135BAFF2988}">
      <dgm:prSet/>
      <dgm:spPr/>
      <dgm:t>
        <a:bodyPr/>
        <a:lstStyle/>
        <a:p>
          <a:endParaRPr lang="en-US"/>
        </a:p>
      </dgm:t>
    </dgm:pt>
    <dgm:pt modelId="{7BBA2C98-A513-4347-9417-1AFBFFACCDAF}">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No </a:t>
          </a:r>
          <a:r>
            <a:rPr lang="en-US" sz="1800" err="1">
              <a:solidFill>
                <a:srgbClr val="676D7F"/>
              </a:solidFill>
            </a:rPr>
            <a:t>ServSafe</a:t>
          </a:r>
          <a:r>
            <a:rPr lang="en-US" sz="1800">
              <a:solidFill>
                <a:srgbClr val="676D7F"/>
              </a:solidFill>
            </a:rPr>
            <a:t> Certified Staff</a:t>
          </a:r>
        </a:p>
      </dgm:t>
    </dgm:pt>
    <dgm:pt modelId="{69316DB2-C1AD-48E1-89F4-2D6EA14D6F0A}" type="parTrans" cxnId="{9FE52C97-0D46-426B-88F1-EAB1156D2E9B}">
      <dgm:prSet/>
      <dgm:spPr/>
      <dgm:t>
        <a:bodyPr/>
        <a:lstStyle/>
        <a:p>
          <a:endParaRPr lang="en-US"/>
        </a:p>
      </dgm:t>
    </dgm:pt>
    <dgm:pt modelId="{11DF8109-E10A-44DC-BC64-5B9CA9C5F98B}" type="sibTrans" cxnId="{9FE52C97-0D46-426B-88F1-EAB1156D2E9B}">
      <dgm:prSet/>
      <dgm:spPr/>
      <dgm:t>
        <a:bodyPr/>
        <a:lstStyle/>
        <a:p>
          <a:endParaRPr lang="en-US"/>
        </a:p>
      </dgm:t>
    </dgm:pt>
    <dgm:pt modelId="{53DF842F-502E-40A0-8AE7-723ACC5F2F34}">
      <dgm:prSet custT="1"/>
      <dgm:spPr/>
      <dgm:t>
        <a:bodyPr/>
        <a:lstStyle/>
        <a:p>
          <a:pPr>
            <a:buFont typeface="Wingdings" panose="05000000000000000000" pitchFamily="2" charset="2"/>
            <a:buChar char="§"/>
          </a:pPr>
          <a:r>
            <a:rPr lang="en-US" sz="1800">
              <a:solidFill>
                <a:srgbClr val="676D7F"/>
              </a:solidFill>
            </a:rPr>
            <a:t>No current catering contract</a:t>
          </a:r>
        </a:p>
      </dgm:t>
    </dgm:pt>
    <dgm:pt modelId="{482C74D7-8A82-4AC3-B4BD-4E92B70190C1}" type="parTrans" cxnId="{6BD63D57-6EFA-47C5-9F35-488F9E2118CD}">
      <dgm:prSet/>
      <dgm:spPr/>
      <dgm:t>
        <a:bodyPr/>
        <a:lstStyle/>
        <a:p>
          <a:endParaRPr lang="en-US"/>
        </a:p>
      </dgm:t>
    </dgm:pt>
    <dgm:pt modelId="{38EFA339-CB58-4A0A-AC3A-DBA3EA5F21DF}" type="sibTrans" cxnId="{6BD63D57-6EFA-47C5-9F35-488F9E2118CD}">
      <dgm:prSet/>
      <dgm:spPr/>
      <dgm:t>
        <a:bodyPr/>
        <a:lstStyle/>
        <a:p>
          <a:endParaRPr lang="en-US"/>
        </a:p>
      </dgm:t>
    </dgm:pt>
    <dgm:pt modelId="{EF492CB6-0EA6-4050-B4CD-378CF806775A}">
      <dgm:prSet custT="1"/>
      <dgm:spPr/>
      <dgm:t>
        <a:bodyPr/>
        <a:lstStyle/>
        <a:p>
          <a:pPr>
            <a:buFont typeface="Wingdings" panose="05000000000000000000" pitchFamily="2" charset="2"/>
            <a:buChar char="§"/>
          </a:pPr>
          <a:r>
            <a:rPr lang="en-US" sz="1800">
              <a:solidFill>
                <a:srgbClr val="676D7F"/>
              </a:solidFill>
            </a:rPr>
            <a:t>No proof of food service in the form of receipts</a:t>
          </a:r>
        </a:p>
      </dgm:t>
    </dgm:pt>
    <dgm:pt modelId="{193FBA72-A131-4B4A-8D43-FC1C34CB7C8C}" type="parTrans" cxnId="{9A594798-E1C5-4A33-A972-6C9190F75D93}">
      <dgm:prSet/>
      <dgm:spPr/>
      <dgm:t>
        <a:bodyPr/>
        <a:lstStyle/>
        <a:p>
          <a:endParaRPr lang="en-US"/>
        </a:p>
      </dgm:t>
    </dgm:pt>
    <dgm:pt modelId="{36BCDC1B-A924-4AB5-A852-A5008AFB0DAE}" type="sibTrans" cxnId="{9A594798-E1C5-4A33-A972-6C9190F75D93}">
      <dgm:prSet/>
      <dgm:spPr/>
      <dgm:t>
        <a:bodyPr/>
        <a:lstStyle/>
        <a:p>
          <a:endParaRPr lang="en-US"/>
        </a:p>
      </dgm:t>
    </dgm:pt>
    <dgm:pt modelId="{65F1F189-F274-4BE0-B432-6F1AEF32B8E8}">
      <dgm:prSet custT="1"/>
      <dgm:spPr/>
      <dgm:t>
        <a:bodyPr/>
        <a:lstStyle/>
        <a:p>
          <a:pPr>
            <a:buFont typeface="Wingdings" panose="05000000000000000000" pitchFamily="2" charset="2"/>
            <a:buChar char="§"/>
          </a:pPr>
          <a:r>
            <a:rPr lang="en-US" sz="1800">
              <a:solidFill>
                <a:srgbClr val="676D7F"/>
              </a:solidFill>
            </a:rPr>
            <a:t>On-site food prep with no MSDH kitchen permit</a:t>
          </a:r>
        </a:p>
      </dgm:t>
    </dgm:pt>
    <dgm:pt modelId="{31AA580D-E388-4DE3-ABF1-714EA80DE062}" type="parTrans" cxnId="{A7E65A5B-5E7A-4104-A004-0F9E50D3C0B6}">
      <dgm:prSet/>
      <dgm:spPr/>
      <dgm:t>
        <a:bodyPr/>
        <a:lstStyle/>
        <a:p>
          <a:endParaRPr lang="en-US"/>
        </a:p>
      </dgm:t>
    </dgm:pt>
    <dgm:pt modelId="{4C6A12B5-AF33-4E69-9468-56C4BE6FF3BF}" type="sibTrans" cxnId="{A7E65A5B-5E7A-4104-A004-0F9E50D3C0B6}">
      <dgm:prSet/>
      <dgm:spPr/>
      <dgm:t>
        <a:bodyPr/>
        <a:lstStyle/>
        <a:p>
          <a:endParaRPr lang="en-US"/>
        </a:p>
      </dgm:t>
    </dgm:pt>
    <dgm:pt modelId="{12943DF9-C358-484C-A381-A5B0480407F4}">
      <dgm:prSet custT="1"/>
      <dgm:spPr/>
      <dgm:t>
        <a:bodyPr/>
        <a:lstStyle/>
        <a:p>
          <a:pPr>
            <a:buFont typeface="Wingdings" panose="05000000000000000000" pitchFamily="2" charset="2"/>
            <a:buChar char="§"/>
          </a:pPr>
          <a:r>
            <a:rPr lang="en-US" sz="1800">
              <a:solidFill>
                <a:srgbClr val="676D7F"/>
              </a:solidFill>
            </a:rPr>
            <a:t>Missing nutritional assessments</a:t>
          </a:r>
          <a:endParaRPr lang="en-US" sz="1800"/>
        </a:p>
      </dgm:t>
    </dgm:pt>
    <dgm:pt modelId="{9BFF1B05-F0EA-41F9-88D9-154A884537EE}" type="parTrans" cxnId="{E0DCE7BC-FEF7-4BEE-93F9-6AF615D82865}">
      <dgm:prSet/>
      <dgm:spPr/>
      <dgm:t>
        <a:bodyPr/>
        <a:lstStyle/>
        <a:p>
          <a:endParaRPr lang="en-US"/>
        </a:p>
      </dgm:t>
    </dgm:pt>
    <dgm:pt modelId="{AF1E1BCC-3366-463D-8F2E-65FB0F83BB0A}" type="sibTrans" cxnId="{E0DCE7BC-FEF7-4BEE-93F9-6AF615D82865}">
      <dgm:prSet/>
      <dgm:spPr/>
      <dgm:t>
        <a:bodyPr/>
        <a:lstStyle/>
        <a:p>
          <a:endParaRPr lang="en-US"/>
        </a:p>
      </dgm:t>
    </dgm:pt>
    <dgm:pt modelId="{E2AF58B0-CDFD-47C4-90F7-7EC6DE062217}">
      <dgm:prSet custT="1"/>
      <dgm:spPr>
        <a:solidFill>
          <a:schemeClr val="bg2">
            <a:lumMod val="90000"/>
          </a:schemeClr>
        </a:solidFill>
        <a:ln w="38100">
          <a:solidFill>
            <a:srgbClr val="676D7F"/>
          </a:solidFill>
        </a:ln>
      </dgm:spPr>
      <dgm:t>
        <a:bodyPr/>
        <a:lstStyle/>
        <a:p>
          <a:pPr>
            <a:buFont typeface="Wingdings" panose="05000000000000000000" pitchFamily="2" charset="2"/>
            <a:buChar char="§"/>
          </a:pPr>
          <a:r>
            <a:rPr lang="en-US" sz="2000" b="1">
              <a:solidFill>
                <a:srgbClr val="676D7F"/>
              </a:solidFill>
            </a:rPr>
            <a:t>Food</a:t>
          </a:r>
        </a:p>
      </dgm:t>
    </dgm:pt>
    <dgm:pt modelId="{3176C382-3240-46CC-9D04-245D4919ED38}" type="parTrans" cxnId="{D2FF0E2E-BAC6-489F-AF3E-0DCDC91A9207}">
      <dgm:prSet/>
      <dgm:spPr/>
      <dgm:t>
        <a:bodyPr/>
        <a:lstStyle/>
        <a:p>
          <a:endParaRPr lang="en-US"/>
        </a:p>
      </dgm:t>
    </dgm:pt>
    <dgm:pt modelId="{F28DC925-FC4F-4450-B2C2-02374CC4F063}" type="sibTrans" cxnId="{D2FF0E2E-BAC6-489F-AF3E-0DCDC91A9207}">
      <dgm:prSet/>
      <dgm:spPr/>
      <dgm:t>
        <a:bodyPr/>
        <a:lstStyle/>
        <a:p>
          <a:endParaRPr lang="en-US"/>
        </a:p>
      </dgm:t>
    </dgm:pt>
    <dgm:pt modelId="{CDFC689C-7D2D-4CED-990C-FADD9DDB8F3A}">
      <dgm:prSet custT="1"/>
      <dgm:spPr/>
      <dgm:t>
        <a:bodyPr/>
        <a:lstStyle/>
        <a:p>
          <a:pPr>
            <a:buFont typeface="Wingdings" panose="05000000000000000000" pitchFamily="2" charset="2"/>
            <a:buChar char="§"/>
          </a:pPr>
          <a:endParaRPr lang="en-US" sz="2800"/>
        </a:p>
      </dgm:t>
    </dgm:pt>
    <dgm:pt modelId="{457EAC14-E9D5-4E24-A017-E3A2C0F68084}" type="parTrans" cxnId="{3DB93984-8D08-4A69-8DC5-1D4A2D4BD9E6}">
      <dgm:prSet/>
      <dgm:spPr/>
      <dgm:t>
        <a:bodyPr/>
        <a:lstStyle/>
        <a:p>
          <a:endParaRPr lang="en-US"/>
        </a:p>
      </dgm:t>
    </dgm:pt>
    <dgm:pt modelId="{AC08C409-E03C-4A5A-B8AC-165763A2A08F}" type="sibTrans" cxnId="{3DB93984-8D08-4A69-8DC5-1D4A2D4BD9E6}">
      <dgm:prSet/>
      <dgm:spPr/>
      <dgm:t>
        <a:bodyPr/>
        <a:lstStyle/>
        <a:p>
          <a:endParaRPr lang="en-US"/>
        </a:p>
      </dgm:t>
    </dgm:pt>
    <dgm:pt modelId="{A0D2B7F2-521E-4F43-BC58-B992F1C11F1A}">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Failure to dispose expired food</a:t>
          </a:r>
        </a:p>
      </dgm:t>
    </dgm:pt>
    <dgm:pt modelId="{35F32464-2BE7-4B58-AEA6-6A2B764124C5}" type="parTrans" cxnId="{6BB8B3E3-A8C7-451E-95C7-056DC707F0CD}">
      <dgm:prSet/>
      <dgm:spPr/>
      <dgm:t>
        <a:bodyPr/>
        <a:lstStyle/>
        <a:p>
          <a:endParaRPr lang="en-US"/>
        </a:p>
      </dgm:t>
    </dgm:pt>
    <dgm:pt modelId="{53CD932D-A5E1-4D01-8991-C0FEE434E307}" type="sibTrans" cxnId="{6BB8B3E3-A8C7-451E-95C7-056DC707F0CD}">
      <dgm:prSet/>
      <dgm:spPr/>
      <dgm:t>
        <a:bodyPr/>
        <a:lstStyle/>
        <a:p>
          <a:endParaRPr lang="en-US"/>
        </a:p>
      </dgm:t>
    </dgm:pt>
    <dgm:pt modelId="{C55CEFF7-7C31-4710-97FF-936771AFA777}">
      <dgm:prSet custT="1"/>
      <dgm:spPr>
        <a:ln w="38100">
          <a:solidFill>
            <a:srgbClr val="676D7F"/>
          </a:solidFill>
        </a:ln>
      </dgm:spPr>
      <dgm:t>
        <a:bodyPr/>
        <a:lstStyle/>
        <a:p>
          <a:pPr>
            <a:buFont typeface="Wingdings" panose="05000000000000000000" pitchFamily="2" charset="2"/>
            <a:buChar char="§"/>
          </a:pPr>
          <a:endParaRPr lang="en-US" sz="1800"/>
        </a:p>
      </dgm:t>
    </dgm:pt>
    <dgm:pt modelId="{F35B5EE6-6B82-467B-98DA-55C0DA2CACEB}" type="parTrans" cxnId="{F9FDF9F2-83FD-4ECF-B6FD-72D4F867A17E}">
      <dgm:prSet/>
      <dgm:spPr/>
      <dgm:t>
        <a:bodyPr/>
        <a:lstStyle/>
        <a:p>
          <a:endParaRPr lang="en-US"/>
        </a:p>
      </dgm:t>
    </dgm:pt>
    <dgm:pt modelId="{F08921E3-4438-4303-AC3F-2B21D0A745DE}" type="sibTrans" cxnId="{F9FDF9F2-83FD-4ECF-B6FD-72D4F867A17E}">
      <dgm:prSet/>
      <dgm:spPr/>
      <dgm:t>
        <a:bodyPr/>
        <a:lstStyle/>
        <a:p>
          <a:endParaRPr lang="en-US"/>
        </a:p>
      </dgm:t>
    </dgm:pt>
    <dgm:pt modelId="{1780A6A6-E641-4586-86BB-18F598BFC55C}">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Failure to provide nutritional food by serving fast food as meal and snack replacement</a:t>
          </a:r>
        </a:p>
      </dgm:t>
    </dgm:pt>
    <dgm:pt modelId="{F499BB3D-423D-4701-A0D2-647A0EECB76A}" type="parTrans" cxnId="{ED7CE4CA-DD92-4B10-9B27-7C7F020460BE}">
      <dgm:prSet/>
      <dgm:spPr/>
      <dgm:t>
        <a:bodyPr/>
        <a:lstStyle/>
        <a:p>
          <a:endParaRPr lang="en-US"/>
        </a:p>
      </dgm:t>
    </dgm:pt>
    <dgm:pt modelId="{7C47D2BD-9E2E-426C-8CBA-9757E0694562}" type="sibTrans" cxnId="{ED7CE4CA-DD92-4B10-9B27-7C7F020460BE}">
      <dgm:prSet/>
      <dgm:spPr/>
      <dgm:t>
        <a:bodyPr/>
        <a:lstStyle/>
        <a:p>
          <a:endParaRPr lang="en-US"/>
        </a:p>
      </dgm:t>
    </dgm:pt>
    <dgm:pt modelId="{E3845ECD-2A5E-4E36-82B8-58E33E07EA96}" type="pres">
      <dgm:prSet presAssocID="{72A4D914-AC39-4947-8711-22B561FCCB60}" presName="linear" presStyleCnt="0">
        <dgm:presLayoutVars>
          <dgm:dir/>
          <dgm:animLvl val="lvl"/>
          <dgm:resizeHandles val="exact"/>
        </dgm:presLayoutVars>
      </dgm:prSet>
      <dgm:spPr/>
    </dgm:pt>
    <dgm:pt modelId="{70648332-E9F7-4225-80ED-1BF18CA5B032}" type="pres">
      <dgm:prSet presAssocID="{EBD77AEB-7B46-4A86-B182-2CD272D34BFF}" presName="parentLin" presStyleCnt="0"/>
      <dgm:spPr/>
    </dgm:pt>
    <dgm:pt modelId="{60C00D0D-FE0F-429C-B750-79A3879725A7}" type="pres">
      <dgm:prSet presAssocID="{EBD77AEB-7B46-4A86-B182-2CD272D34BFF}" presName="parentLeftMargin" presStyleLbl="node1" presStyleIdx="0" presStyleCnt="2"/>
      <dgm:spPr/>
    </dgm:pt>
    <dgm:pt modelId="{21FF4457-90AA-46D2-993B-D4970B71ED0D}" type="pres">
      <dgm:prSet presAssocID="{EBD77AEB-7B46-4A86-B182-2CD272D34BFF}" presName="parentText" presStyleLbl="node1" presStyleIdx="0" presStyleCnt="2" custScaleX="110649" custScaleY="26485" custLinFactNeighborX="35336" custLinFactNeighborY="-74197">
        <dgm:presLayoutVars>
          <dgm:chMax val="0"/>
          <dgm:bulletEnabled val="1"/>
        </dgm:presLayoutVars>
      </dgm:prSet>
      <dgm:spPr/>
    </dgm:pt>
    <dgm:pt modelId="{8166A71A-02A3-465B-A3D8-34CA87A1606D}" type="pres">
      <dgm:prSet presAssocID="{EBD77AEB-7B46-4A86-B182-2CD272D34BFF}" presName="negativeSpace" presStyleCnt="0"/>
      <dgm:spPr/>
    </dgm:pt>
    <dgm:pt modelId="{33406E01-4F06-40B2-9C32-0F057770B331}" type="pres">
      <dgm:prSet presAssocID="{EBD77AEB-7B46-4A86-B182-2CD272D34BFF}" presName="childText" presStyleLbl="conFgAcc1" presStyleIdx="0" presStyleCnt="2" custScaleY="71996" custLinFactY="-7317" custLinFactNeighborX="589" custLinFactNeighborY="-100000">
        <dgm:presLayoutVars>
          <dgm:bulletEnabled val="1"/>
        </dgm:presLayoutVars>
      </dgm:prSet>
      <dgm:spPr/>
    </dgm:pt>
    <dgm:pt modelId="{0FFDBA3A-8739-403D-A086-DBA4CD2BEA68}" type="pres">
      <dgm:prSet presAssocID="{72B8B735-11BE-4312-8F6D-8E2026B2A415}" presName="spaceBetweenRectangles" presStyleCnt="0"/>
      <dgm:spPr/>
    </dgm:pt>
    <dgm:pt modelId="{BBFBEB7E-3F2F-499A-91DC-8681158EDD95}" type="pres">
      <dgm:prSet presAssocID="{E2AF58B0-CDFD-47C4-90F7-7EC6DE062217}" presName="parentLin" presStyleCnt="0"/>
      <dgm:spPr/>
    </dgm:pt>
    <dgm:pt modelId="{18ED80AC-36C5-46F3-8E27-BF7409DAF477}" type="pres">
      <dgm:prSet presAssocID="{E2AF58B0-CDFD-47C4-90F7-7EC6DE062217}" presName="parentLeftMargin" presStyleLbl="node1" presStyleIdx="0" presStyleCnt="2"/>
      <dgm:spPr/>
    </dgm:pt>
    <dgm:pt modelId="{2F138901-BE14-4D02-B541-6DD31E48BD34}" type="pres">
      <dgm:prSet presAssocID="{E2AF58B0-CDFD-47C4-90F7-7EC6DE062217}" presName="parentText" presStyleLbl="node1" presStyleIdx="1" presStyleCnt="2" custScaleX="112536" custScaleY="24941" custLinFactNeighborX="23557" custLinFactNeighborY="-23768">
        <dgm:presLayoutVars>
          <dgm:chMax val="0"/>
          <dgm:bulletEnabled val="1"/>
        </dgm:presLayoutVars>
      </dgm:prSet>
      <dgm:spPr/>
    </dgm:pt>
    <dgm:pt modelId="{BD69BAF8-56A1-411E-89BC-E17ED4C57D98}" type="pres">
      <dgm:prSet presAssocID="{E2AF58B0-CDFD-47C4-90F7-7EC6DE062217}" presName="negativeSpace" presStyleCnt="0"/>
      <dgm:spPr/>
    </dgm:pt>
    <dgm:pt modelId="{F36BC1A6-745C-4AEE-B47F-53E4D9797980}" type="pres">
      <dgm:prSet presAssocID="{E2AF58B0-CDFD-47C4-90F7-7EC6DE062217}" presName="childText" presStyleLbl="conFgAcc1" presStyleIdx="1" presStyleCnt="2" custScaleY="61540" custLinFactNeighborX="236" custLinFactNeighborY="30048">
        <dgm:presLayoutVars>
          <dgm:bulletEnabled val="1"/>
        </dgm:presLayoutVars>
      </dgm:prSet>
      <dgm:spPr/>
    </dgm:pt>
  </dgm:ptLst>
  <dgm:cxnLst>
    <dgm:cxn modelId="{3C81BD01-2786-4BAA-B2FA-F2E1742AD469}" type="presOf" srcId="{EF492CB6-0EA6-4050-B4CD-378CF806775A}" destId="{33406E01-4F06-40B2-9C32-0F057770B331}" srcOrd="0" destOrd="2" presId="urn:microsoft.com/office/officeart/2005/8/layout/list1"/>
    <dgm:cxn modelId="{1887610F-EFEB-4EAD-9986-D854262BD27E}" type="presOf" srcId="{EBD77AEB-7B46-4A86-B182-2CD272D34BFF}" destId="{60C00D0D-FE0F-429C-B750-79A3879725A7}" srcOrd="0" destOrd="0" presId="urn:microsoft.com/office/officeart/2005/8/layout/list1"/>
    <dgm:cxn modelId="{D2FF0E2E-BAC6-489F-AF3E-0DCDC91A9207}" srcId="{72A4D914-AC39-4947-8711-22B561FCCB60}" destId="{E2AF58B0-CDFD-47C4-90F7-7EC6DE062217}" srcOrd="1" destOrd="0" parTransId="{3176C382-3240-46CC-9D04-245D4919ED38}" sibTransId="{F28DC925-FC4F-4450-B2C2-02374CC4F063}"/>
    <dgm:cxn modelId="{A7E65A5B-5E7A-4104-A004-0F9E50D3C0B6}" srcId="{EBD77AEB-7B46-4A86-B182-2CD272D34BFF}" destId="{65F1F189-F274-4BE0-B432-6F1AEF32B8E8}" srcOrd="3" destOrd="0" parTransId="{31AA580D-E388-4DE3-ABF1-714EA80DE062}" sibTransId="{4C6A12B5-AF33-4E69-9468-56C4BE6FF3BF}"/>
    <dgm:cxn modelId="{3CFC5F5D-474C-4E54-8041-A76F1CE51EA7}" type="presOf" srcId="{53DF842F-502E-40A0-8AE7-723ACC5F2F34}" destId="{33406E01-4F06-40B2-9C32-0F057770B331}" srcOrd="0" destOrd="1" presId="urn:microsoft.com/office/officeart/2005/8/layout/list1"/>
    <dgm:cxn modelId="{392D1C44-FA74-497C-AE5B-22ED7A1E656D}" type="presOf" srcId="{1780A6A6-E641-4586-86BB-18F598BFC55C}" destId="{F36BC1A6-745C-4AEE-B47F-53E4D9797980}" srcOrd="0" destOrd="1" presId="urn:microsoft.com/office/officeart/2005/8/layout/list1"/>
    <dgm:cxn modelId="{02537F6B-36A6-4632-A98A-8888F3697557}" type="presOf" srcId="{EBD77AEB-7B46-4A86-B182-2CD272D34BFF}" destId="{21FF4457-90AA-46D2-993B-D4970B71ED0D}" srcOrd="1" destOrd="0" presId="urn:microsoft.com/office/officeart/2005/8/layout/list1"/>
    <dgm:cxn modelId="{F8537554-D709-4C56-BF5D-E5CEB300EA34}" type="presOf" srcId="{C55CEFF7-7C31-4710-97FF-936771AFA777}" destId="{F36BC1A6-745C-4AEE-B47F-53E4D9797980}" srcOrd="0" destOrd="2" presId="urn:microsoft.com/office/officeart/2005/8/layout/list1"/>
    <dgm:cxn modelId="{6BD63D57-6EFA-47C5-9F35-488F9E2118CD}" srcId="{EBD77AEB-7B46-4A86-B182-2CD272D34BFF}" destId="{53DF842F-502E-40A0-8AE7-723ACC5F2F34}" srcOrd="1" destOrd="0" parTransId="{482C74D7-8A82-4AC3-B4BD-4E92B70190C1}" sibTransId="{38EFA339-CB58-4A0A-AC3A-DBA3EA5F21DF}"/>
    <dgm:cxn modelId="{3DB93984-8D08-4A69-8DC5-1D4A2D4BD9E6}" srcId="{EBD77AEB-7B46-4A86-B182-2CD272D34BFF}" destId="{CDFC689C-7D2D-4CED-990C-FADD9DDB8F3A}" srcOrd="5" destOrd="0" parTransId="{457EAC14-E9D5-4E24-A017-E3A2C0F68084}" sibTransId="{AC08C409-E03C-4A5A-B8AC-165763A2A08F}"/>
    <dgm:cxn modelId="{4E3C388B-C6A3-43A4-A98D-0DA66E17E851}" type="presOf" srcId="{E2AF58B0-CDFD-47C4-90F7-7EC6DE062217}" destId="{2F138901-BE14-4D02-B541-6DD31E48BD34}" srcOrd="1" destOrd="0" presId="urn:microsoft.com/office/officeart/2005/8/layout/list1"/>
    <dgm:cxn modelId="{9FE52C97-0D46-426B-88F1-EAB1156D2E9B}" srcId="{EBD77AEB-7B46-4A86-B182-2CD272D34BFF}" destId="{7BBA2C98-A513-4347-9417-1AFBFFACCDAF}" srcOrd="0" destOrd="0" parTransId="{69316DB2-C1AD-48E1-89F4-2D6EA14D6F0A}" sibTransId="{11DF8109-E10A-44DC-BC64-5B9CA9C5F98B}"/>
    <dgm:cxn modelId="{9A594798-E1C5-4A33-A972-6C9190F75D93}" srcId="{EBD77AEB-7B46-4A86-B182-2CD272D34BFF}" destId="{EF492CB6-0EA6-4050-B4CD-378CF806775A}" srcOrd="2" destOrd="0" parTransId="{193FBA72-A131-4B4A-8D43-FC1C34CB7C8C}" sibTransId="{36BCDC1B-A924-4AB5-A852-A5008AFB0DAE}"/>
    <dgm:cxn modelId="{ECD500A4-89D2-43AA-9B11-59EFD5F17A47}" type="presOf" srcId="{65F1F189-F274-4BE0-B432-6F1AEF32B8E8}" destId="{33406E01-4F06-40B2-9C32-0F057770B331}" srcOrd="0" destOrd="3" presId="urn:microsoft.com/office/officeart/2005/8/layout/list1"/>
    <dgm:cxn modelId="{E0DCE7BC-FEF7-4BEE-93F9-6AF615D82865}" srcId="{EBD77AEB-7B46-4A86-B182-2CD272D34BFF}" destId="{12943DF9-C358-484C-A381-A5B0480407F4}" srcOrd="4" destOrd="0" parTransId="{9BFF1B05-F0EA-41F9-88D9-154A884537EE}" sibTransId="{AF1E1BCC-3366-463D-8F2E-65FB0F83BB0A}"/>
    <dgm:cxn modelId="{4568AAC8-05E3-48A5-A479-1135BAFF2988}" srcId="{72A4D914-AC39-4947-8711-22B561FCCB60}" destId="{EBD77AEB-7B46-4A86-B182-2CD272D34BFF}" srcOrd="0" destOrd="0" parTransId="{08E4AFA8-8C3F-4904-AE88-A3EBF646984C}" sibTransId="{72B8B735-11BE-4312-8F6D-8E2026B2A415}"/>
    <dgm:cxn modelId="{ED7CE4CA-DD92-4B10-9B27-7C7F020460BE}" srcId="{E2AF58B0-CDFD-47C4-90F7-7EC6DE062217}" destId="{1780A6A6-E641-4586-86BB-18F598BFC55C}" srcOrd="1" destOrd="0" parTransId="{F499BB3D-423D-4701-A0D2-647A0EECB76A}" sibTransId="{7C47D2BD-9E2E-426C-8CBA-9757E0694562}"/>
    <dgm:cxn modelId="{6BB8B3E3-A8C7-451E-95C7-056DC707F0CD}" srcId="{E2AF58B0-CDFD-47C4-90F7-7EC6DE062217}" destId="{A0D2B7F2-521E-4F43-BC58-B992F1C11F1A}" srcOrd="0" destOrd="0" parTransId="{35F32464-2BE7-4B58-AEA6-6A2B764124C5}" sibTransId="{53CD932D-A5E1-4D01-8991-C0FEE434E307}"/>
    <dgm:cxn modelId="{AFBF26EB-0061-463E-9666-E27C9F62D094}" type="presOf" srcId="{CDFC689C-7D2D-4CED-990C-FADD9DDB8F3A}" destId="{33406E01-4F06-40B2-9C32-0F057770B331}" srcOrd="0" destOrd="5" presId="urn:microsoft.com/office/officeart/2005/8/layout/list1"/>
    <dgm:cxn modelId="{EC2F49F1-EB93-4321-BC9F-D302EA20CE41}" type="presOf" srcId="{7BBA2C98-A513-4347-9417-1AFBFFACCDAF}" destId="{33406E01-4F06-40B2-9C32-0F057770B331}" srcOrd="0" destOrd="0" presId="urn:microsoft.com/office/officeart/2005/8/layout/list1"/>
    <dgm:cxn modelId="{F9FDF9F2-83FD-4ECF-B6FD-72D4F867A17E}" srcId="{E2AF58B0-CDFD-47C4-90F7-7EC6DE062217}" destId="{C55CEFF7-7C31-4710-97FF-936771AFA777}" srcOrd="2" destOrd="0" parTransId="{F35B5EE6-6B82-467B-98DA-55C0DA2CACEB}" sibTransId="{F08921E3-4438-4303-AC3F-2B21D0A745DE}"/>
    <dgm:cxn modelId="{8DC899F4-36F5-49D4-A3B8-FE148544717D}" type="presOf" srcId="{12943DF9-C358-484C-A381-A5B0480407F4}" destId="{33406E01-4F06-40B2-9C32-0F057770B331}" srcOrd="0" destOrd="4" presId="urn:microsoft.com/office/officeart/2005/8/layout/list1"/>
    <dgm:cxn modelId="{CA0162F6-9390-48AD-8C20-8FDEB60E5E38}" type="presOf" srcId="{72A4D914-AC39-4947-8711-22B561FCCB60}" destId="{E3845ECD-2A5E-4E36-82B8-58E33E07EA96}" srcOrd="0" destOrd="0" presId="urn:microsoft.com/office/officeart/2005/8/layout/list1"/>
    <dgm:cxn modelId="{D7E687F6-AF43-4B95-8203-83FCBA1A69DB}" type="presOf" srcId="{E2AF58B0-CDFD-47C4-90F7-7EC6DE062217}" destId="{18ED80AC-36C5-46F3-8E27-BF7409DAF477}" srcOrd="0" destOrd="0" presId="urn:microsoft.com/office/officeart/2005/8/layout/list1"/>
    <dgm:cxn modelId="{FBDAFBFF-FCDB-4721-AC8C-82469B94530F}" type="presOf" srcId="{A0D2B7F2-521E-4F43-BC58-B992F1C11F1A}" destId="{F36BC1A6-745C-4AEE-B47F-53E4D9797980}" srcOrd="0" destOrd="0" presId="urn:microsoft.com/office/officeart/2005/8/layout/list1"/>
    <dgm:cxn modelId="{294A1344-2196-421E-997D-97B13FC6729D}" type="presParOf" srcId="{E3845ECD-2A5E-4E36-82B8-58E33E07EA96}" destId="{70648332-E9F7-4225-80ED-1BF18CA5B032}" srcOrd="0" destOrd="0" presId="urn:microsoft.com/office/officeart/2005/8/layout/list1"/>
    <dgm:cxn modelId="{AE8B98F0-0B9F-44C6-9CD6-81160B09FE42}" type="presParOf" srcId="{70648332-E9F7-4225-80ED-1BF18CA5B032}" destId="{60C00D0D-FE0F-429C-B750-79A3879725A7}" srcOrd="0" destOrd="0" presId="urn:microsoft.com/office/officeart/2005/8/layout/list1"/>
    <dgm:cxn modelId="{5E9F755E-63DE-404C-8529-BFE44796B5F0}" type="presParOf" srcId="{70648332-E9F7-4225-80ED-1BF18CA5B032}" destId="{21FF4457-90AA-46D2-993B-D4970B71ED0D}" srcOrd="1" destOrd="0" presId="urn:microsoft.com/office/officeart/2005/8/layout/list1"/>
    <dgm:cxn modelId="{E4F2E7D9-8102-4F5D-AD9A-F93C7398E6B0}" type="presParOf" srcId="{E3845ECD-2A5E-4E36-82B8-58E33E07EA96}" destId="{8166A71A-02A3-465B-A3D8-34CA87A1606D}" srcOrd="1" destOrd="0" presId="urn:microsoft.com/office/officeart/2005/8/layout/list1"/>
    <dgm:cxn modelId="{127B2F22-1CD6-4CC7-BEBF-5F43E9A9B71D}" type="presParOf" srcId="{E3845ECD-2A5E-4E36-82B8-58E33E07EA96}" destId="{33406E01-4F06-40B2-9C32-0F057770B331}" srcOrd="2" destOrd="0" presId="urn:microsoft.com/office/officeart/2005/8/layout/list1"/>
    <dgm:cxn modelId="{1772AEAB-D4F5-475E-A2DB-33E0A233E8E6}" type="presParOf" srcId="{E3845ECD-2A5E-4E36-82B8-58E33E07EA96}" destId="{0FFDBA3A-8739-403D-A086-DBA4CD2BEA68}" srcOrd="3" destOrd="0" presId="urn:microsoft.com/office/officeart/2005/8/layout/list1"/>
    <dgm:cxn modelId="{133D5979-7635-4812-9321-8C2534AF8D01}" type="presParOf" srcId="{E3845ECD-2A5E-4E36-82B8-58E33E07EA96}" destId="{BBFBEB7E-3F2F-499A-91DC-8681158EDD95}" srcOrd="4" destOrd="0" presId="urn:microsoft.com/office/officeart/2005/8/layout/list1"/>
    <dgm:cxn modelId="{913942FE-0F2B-4D3C-9FC3-EE6224C47D39}" type="presParOf" srcId="{BBFBEB7E-3F2F-499A-91DC-8681158EDD95}" destId="{18ED80AC-36C5-46F3-8E27-BF7409DAF477}" srcOrd="0" destOrd="0" presId="urn:microsoft.com/office/officeart/2005/8/layout/list1"/>
    <dgm:cxn modelId="{DCE55CB3-377E-419B-8572-72850CF778CB}" type="presParOf" srcId="{BBFBEB7E-3F2F-499A-91DC-8681158EDD95}" destId="{2F138901-BE14-4D02-B541-6DD31E48BD34}" srcOrd="1" destOrd="0" presId="urn:microsoft.com/office/officeart/2005/8/layout/list1"/>
    <dgm:cxn modelId="{A1005A4D-F892-4BAD-A2E1-58BA108453EA}" type="presParOf" srcId="{E3845ECD-2A5E-4E36-82B8-58E33E07EA96}" destId="{BD69BAF8-56A1-411E-89BC-E17ED4C57D98}" srcOrd="5" destOrd="0" presId="urn:microsoft.com/office/officeart/2005/8/layout/list1"/>
    <dgm:cxn modelId="{BFE379AC-0A18-4657-B804-C44F1E602653}" type="presParOf" srcId="{E3845ECD-2A5E-4E36-82B8-58E33E07EA96}" destId="{F36BC1A6-745C-4AEE-B47F-53E4D9797980}"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A4D914-AC39-4947-8711-22B561FCCB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77AEB-7B46-4A86-B182-2CD272D34BFF}">
      <dgm:prSet custT="1"/>
      <dgm:spPr>
        <a:solidFill>
          <a:schemeClr val="bg2">
            <a:lumMod val="90000"/>
          </a:schemeClr>
        </a:solidFill>
        <a:ln w="38100">
          <a:solidFill>
            <a:srgbClr val="676D7F"/>
          </a:solidFill>
        </a:ln>
      </dgm:spPr>
      <dgm:t>
        <a:bodyPr/>
        <a:lstStyle/>
        <a:p>
          <a:r>
            <a:rPr lang="en-US" sz="2800" b="1">
              <a:solidFill>
                <a:srgbClr val="676D7F"/>
              </a:solidFill>
            </a:rPr>
            <a:t>Interior</a:t>
          </a:r>
          <a:r>
            <a:rPr lang="en-US" sz="2100" b="1"/>
            <a:t> </a:t>
          </a:r>
          <a:endParaRPr lang="en-US" sz="2100"/>
        </a:p>
      </dgm:t>
    </dgm:pt>
    <dgm:pt modelId="{08E4AFA8-8C3F-4904-AE88-A3EBF646984C}" type="parTrans" cxnId="{4568AAC8-05E3-48A5-A479-1135BAFF2988}">
      <dgm:prSet/>
      <dgm:spPr/>
      <dgm:t>
        <a:bodyPr/>
        <a:lstStyle/>
        <a:p>
          <a:endParaRPr lang="en-US"/>
        </a:p>
      </dgm:t>
    </dgm:pt>
    <dgm:pt modelId="{72B8B735-11BE-4312-8F6D-8E2026B2A415}" type="sibTrans" cxnId="{4568AAC8-05E3-48A5-A479-1135BAFF2988}">
      <dgm:prSet/>
      <dgm:spPr/>
      <dgm:t>
        <a:bodyPr/>
        <a:lstStyle/>
        <a:p>
          <a:endParaRPr lang="en-US"/>
        </a:p>
      </dgm:t>
    </dgm:pt>
    <dgm:pt modelId="{7BBA2C98-A513-4347-9417-1AFBFFACCDAF}">
      <dgm:prSet/>
      <dgm:spPr>
        <a:ln w="38100">
          <a:solidFill>
            <a:srgbClr val="676D7F"/>
          </a:solidFill>
        </a:ln>
      </dgm:spPr>
      <dgm:t>
        <a:bodyPr/>
        <a:lstStyle/>
        <a:p>
          <a:pPr>
            <a:buFont typeface="Wingdings" panose="05000000000000000000" pitchFamily="2" charset="2"/>
            <a:buChar char="§"/>
          </a:pPr>
          <a:r>
            <a:rPr lang="en-US">
              <a:solidFill>
                <a:srgbClr val="676D7F"/>
              </a:solidFill>
            </a:rPr>
            <a:t>Lack of vehicle inspections &amp; maintenance</a:t>
          </a:r>
        </a:p>
      </dgm:t>
    </dgm:pt>
    <dgm:pt modelId="{69316DB2-C1AD-48E1-89F4-2D6EA14D6F0A}" type="parTrans" cxnId="{9FE52C97-0D46-426B-88F1-EAB1156D2E9B}">
      <dgm:prSet/>
      <dgm:spPr/>
      <dgm:t>
        <a:bodyPr/>
        <a:lstStyle/>
        <a:p>
          <a:endParaRPr lang="en-US"/>
        </a:p>
      </dgm:t>
    </dgm:pt>
    <dgm:pt modelId="{11DF8109-E10A-44DC-BC64-5B9CA9C5F98B}" type="sibTrans" cxnId="{9FE52C97-0D46-426B-88F1-EAB1156D2E9B}">
      <dgm:prSet/>
      <dgm:spPr/>
      <dgm:t>
        <a:bodyPr/>
        <a:lstStyle/>
        <a:p>
          <a:endParaRPr lang="en-US"/>
        </a:p>
      </dgm:t>
    </dgm:pt>
    <dgm:pt modelId="{06249599-3445-401F-9E64-9E55849D8F3B}">
      <dgm:prSet/>
      <dgm:spPr>
        <a:ln w="38100">
          <a:solidFill>
            <a:srgbClr val="676D7F"/>
          </a:solidFill>
        </a:ln>
      </dgm:spPr>
      <dgm:t>
        <a:bodyPr/>
        <a:lstStyle/>
        <a:p>
          <a:pPr>
            <a:buFont typeface="Wingdings" panose="05000000000000000000" pitchFamily="2" charset="2"/>
            <a:buChar char="§"/>
          </a:pPr>
          <a:r>
            <a:rPr lang="en-US">
              <a:solidFill>
                <a:srgbClr val="676D7F"/>
              </a:solidFill>
            </a:rPr>
            <a:t>Incomplete Information Packets</a:t>
          </a:r>
        </a:p>
      </dgm:t>
    </dgm:pt>
    <dgm:pt modelId="{08F5C9F8-8128-401D-AD7D-389D91826A30}" type="parTrans" cxnId="{A285D171-8923-4080-8766-6D90390A22E4}">
      <dgm:prSet/>
      <dgm:spPr/>
      <dgm:t>
        <a:bodyPr/>
        <a:lstStyle/>
        <a:p>
          <a:endParaRPr lang="en-US"/>
        </a:p>
      </dgm:t>
    </dgm:pt>
    <dgm:pt modelId="{2FEDA4BD-3C84-494E-9478-8754DD4FF746}" type="sibTrans" cxnId="{A285D171-8923-4080-8766-6D90390A22E4}">
      <dgm:prSet/>
      <dgm:spPr/>
      <dgm:t>
        <a:bodyPr/>
        <a:lstStyle/>
        <a:p>
          <a:endParaRPr lang="en-US"/>
        </a:p>
      </dgm:t>
    </dgm:pt>
    <dgm:pt modelId="{19461DEB-DC1F-4ADC-B59A-23AEC36F51C2}">
      <dgm:prSet/>
      <dgm:spPr>
        <a:ln w="38100">
          <a:solidFill>
            <a:srgbClr val="676D7F"/>
          </a:solidFill>
        </a:ln>
      </dgm:spPr>
      <dgm:t>
        <a:bodyPr/>
        <a:lstStyle/>
        <a:p>
          <a:pPr>
            <a:buFont typeface="Wingdings" panose="05000000000000000000" pitchFamily="2" charset="2"/>
            <a:buChar char="§"/>
          </a:pPr>
          <a:r>
            <a:rPr lang="en-US">
              <a:solidFill>
                <a:srgbClr val="676D7F"/>
              </a:solidFill>
            </a:rPr>
            <a:t>Insurance</a:t>
          </a:r>
        </a:p>
      </dgm:t>
    </dgm:pt>
    <dgm:pt modelId="{843E3573-5F4A-4993-BF26-BBD77DA8DE33}" type="parTrans" cxnId="{4591D05F-96D0-40A0-8B01-1FB005FDA0DE}">
      <dgm:prSet/>
      <dgm:spPr/>
      <dgm:t>
        <a:bodyPr/>
        <a:lstStyle/>
        <a:p>
          <a:endParaRPr lang="en-US"/>
        </a:p>
      </dgm:t>
    </dgm:pt>
    <dgm:pt modelId="{FA0AB0A2-4FA1-43D0-A266-5749882B7145}" type="sibTrans" cxnId="{4591D05F-96D0-40A0-8B01-1FB005FDA0DE}">
      <dgm:prSet/>
      <dgm:spPr/>
      <dgm:t>
        <a:bodyPr/>
        <a:lstStyle/>
        <a:p>
          <a:endParaRPr lang="en-US"/>
        </a:p>
      </dgm:t>
    </dgm:pt>
    <dgm:pt modelId="{D52D4D01-AEC9-4006-8D22-58ADD925E10B}">
      <dgm:prSet/>
      <dgm:spPr>
        <a:ln w="38100">
          <a:solidFill>
            <a:srgbClr val="676D7F"/>
          </a:solidFill>
        </a:ln>
      </dgm:spPr>
      <dgm:t>
        <a:bodyPr/>
        <a:lstStyle/>
        <a:p>
          <a:pPr>
            <a:buFont typeface="Wingdings" panose="05000000000000000000" pitchFamily="2" charset="2"/>
            <a:buChar char="§"/>
          </a:pPr>
          <a:r>
            <a:rPr lang="en-US">
              <a:solidFill>
                <a:srgbClr val="676D7F"/>
              </a:solidFill>
            </a:rPr>
            <a:t>Lack of Interior Postings</a:t>
          </a:r>
        </a:p>
      </dgm:t>
    </dgm:pt>
    <dgm:pt modelId="{DE42917F-EB19-45C4-A39C-47CC972C6746}" type="parTrans" cxnId="{0B63D833-7AA8-477B-941E-5D747FE95E5F}">
      <dgm:prSet/>
      <dgm:spPr/>
      <dgm:t>
        <a:bodyPr/>
        <a:lstStyle/>
        <a:p>
          <a:endParaRPr lang="en-US"/>
        </a:p>
      </dgm:t>
    </dgm:pt>
    <dgm:pt modelId="{CEC64747-2001-4D71-8282-46D398FA0B83}" type="sibTrans" cxnId="{0B63D833-7AA8-477B-941E-5D747FE95E5F}">
      <dgm:prSet/>
      <dgm:spPr/>
      <dgm:t>
        <a:bodyPr/>
        <a:lstStyle/>
        <a:p>
          <a:endParaRPr lang="en-US"/>
        </a:p>
      </dgm:t>
    </dgm:pt>
    <dgm:pt modelId="{FBE403BA-DB68-4B34-94E4-78C6D330A178}">
      <dgm:prSet/>
      <dgm:spPr>
        <a:ln w="38100">
          <a:solidFill>
            <a:srgbClr val="676D7F"/>
          </a:solidFill>
        </a:ln>
      </dgm:spPr>
      <dgm:t>
        <a:bodyPr/>
        <a:lstStyle/>
        <a:p>
          <a:pPr>
            <a:buFont typeface="Wingdings" panose="05000000000000000000" pitchFamily="2" charset="2"/>
            <a:buChar char="§"/>
          </a:pPr>
          <a:r>
            <a:rPr lang="en-US">
              <a:solidFill>
                <a:srgbClr val="676D7F"/>
              </a:solidFill>
            </a:rPr>
            <a:t>Non-Smoking</a:t>
          </a:r>
        </a:p>
      </dgm:t>
    </dgm:pt>
    <dgm:pt modelId="{08364FFA-452F-4985-9802-B544D2B19382}" type="parTrans" cxnId="{46B66D5D-253F-4BAA-A87E-A48848EF818B}">
      <dgm:prSet/>
      <dgm:spPr/>
      <dgm:t>
        <a:bodyPr/>
        <a:lstStyle/>
        <a:p>
          <a:endParaRPr lang="en-US"/>
        </a:p>
      </dgm:t>
    </dgm:pt>
    <dgm:pt modelId="{4BFA9BE1-EB33-4958-AF55-39A9787C6ABC}" type="sibTrans" cxnId="{46B66D5D-253F-4BAA-A87E-A48848EF818B}">
      <dgm:prSet/>
      <dgm:spPr/>
      <dgm:t>
        <a:bodyPr/>
        <a:lstStyle/>
        <a:p>
          <a:endParaRPr lang="en-US"/>
        </a:p>
      </dgm:t>
    </dgm:pt>
    <dgm:pt modelId="{AA413202-DA89-40EB-AF89-88A0582873A7}">
      <dgm:prSet/>
      <dgm:spPr>
        <a:ln w="38100">
          <a:solidFill>
            <a:srgbClr val="676D7F"/>
          </a:solidFill>
        </a:ln>
      </dgm:spPr>
      <dgm:t>
        <a:bodyPr/>
        <a:lstStyle/>
        <a:p>
          <a:pPr>
            <a:buFont typeface="Wingdings" panose="05000000000000000000" pitchFamily="2" charset="2"/>
            <a:buChar char="§"/>
          </a:pPr>
          <a:r>
            <a:rPr lang="en-US">
              <a:solidFill>
                <a:srgbClr val="676D7F"/>
              </a:solidFill>
            </a:rPr>
            <a:t>Agency Phone Number</a:t>
          </a:r>
        </a:p>
      </dgm:t>
    </dgm:pt>
    <dgm:pt modelId="{2766E46D-12A5-43C5-8924-B7B39A572C7D}" type="parTrans" cxnId="{D203FDDF-039B-4869-8DFD-CAB0106FA5CC}">
      <dgm:prSet/>
      <dgm:spPr/>
      <dgm:t>
        <a:bodyPr/>
        <a:lstStyle/>
        <a:p>
          <a:endParaRPr lang="en-US"/>
        </a:p>
      </dgm:t>
    </dgm:pt>
    <dgm:pt modelId="{6C8E8CAC-DE6A-475E-9E52-20B7ED1088EA}" type="sibTrans" cxnId="{D203FDDF-039B-4869-8DFD-CAB0106FA5CC}">
      <dgm:prSet/>
      <dgm:spPr/>
      <dgm:t>
        <a:bodyPr/>
        <a:lstStyle/>
        <a:p>
          <a:endParaRPr lang="en-US"/>
        </a:p>
      </dgm:t>
    </dgm:pt>
    <dgm:pt modelId="{6B0D5852-8F0E-41A1-BA69-83809F567CE4}">
      <dgm:prSet/>
      <dgm:spPr>
        <a:ln w="38100">
          <a:solidFill>
            <a:srgbClr val="676D7F"/>
          </a:solidFill>
        </a:ln>
      </dgm:spPr>
      <dgm:t>
        <a:bodyPr/>
        <a:lstStyle/>
        <a:p>
          <a:pPr>
            <a:buFont typeface="Wingdings" panose="05000000000000000000" pitchFamily="2" charset="2"/>
            <a:buChar char="§"/>
          </a:pPr>
          <a:r>
            <a:rPr lang="en-US">
              <a:solidFill>
                <a:srgbClr val="676D7F"/>
              </a:solidFill>
            </a:rPr>
            <a:t>VIN number</a:t>
          </a:r>
        </a:p>
      </dgm:t>
    </dgm:pt>
    <dgm:pt modelId="{293CCE22-B960-4049-98CA-CC45C15A9F10}" type="parTrans" cxnId="{1E5C586A-7ED2-45FD-84F8-2250574BACC0}">
      <dgm:prSet/>
      <dgm:spPr/>
      <dgm:t>
        <a:bodyPr/>
        <a:lstStyle/>
        <a:p>
          <a:endParaRPr lang="en-US"/>
        </a:p>
      </dgm:t>
    </dgm:pt>
    <dgm:pt modelId="{637B23CE-1EA0-4687-B776-C65E2F302CD6}" type="sibTrans" cxnId="{1E5C586A-7ED2-45FD-84F8-2250574BACC0}">
      <dgm:prSet/>
      <dgm:spPr/>
      <dgm:t>
        <a:bodyPr/>
        <a:lstStyle/>
        <a:p>
          <a:endParaRPr lang="en-US"/>
        </a:p>
      </dgm:t>
    </dgm:pt>
    <dgm:pt modelId="{0D7D05A1-ADE8-4E7F-90EB-A36282FE01B7}">
      <dgm:prSet/>
      <dgm:spPr>
        <a:ln w="38100">
          <a:solidFill>
            <a:srgbClr val="676D7F"/>
          </a:solidFill>
        </a:ln>
      </dgm:spPr>
      <dgm:t>
        <a:bodyPr/>
        <a:lstStyle/>
        <a:p>
          <a:pPr>
            <a:buFont typeface="Wingdings" panose="05000000000000000000" pitchFamily="2" charset="2"/>
            <a:buChar char="§"/>
          </a:pPr>
          <a:r>
            <a:rPr lang="en-US">
              <a:solidFill>
                <a:srgbClr val="676D7F"/>
              </a:solidFill>
            </a:rPr>
            <a:t>Seat Belt</a:t>
          </a:r>
        </a:p>
      </dgm:t>
    </dgm:pt>
    <dgm:pt modelId="{4FFA7675-A47E-462D-A4AE-55067547D3DA}" type="parTrans" cxnId="{872EF3F7-4632-4389-9D73-9665A9932372}">
      <dgm:prSet/>
      <dgm:spPr/>
      <dgm:t>
        <a:bodyPr/>
        <a:lstStyle/>
        <a:p>
          <a:endParaRPr lang="en-US"/>
        </a:p>
      </dgm:t>
    </dgm:pt>
    <dgm:pt modelId="{53B85440-DFCF-4649-8C83-07EF3CC967C6}" type="sibTrans" cxnId="{872EF3F7-4632-4389-9D73-9665A9932372}">
      <dgm:prSet/>
      <dgm:spPr/>
      <dgm:t>
        <a:bodyPr/>
        <a:lstStyle/>
        <a:p>
          <a:endParaRPr lang="en-US"/>
        </a:p>
      </dgm:t>
    </dgm:pt>
    <dgm:pt modelId="{024565CD-840A-49F5-A2B7-E93F5D9DBD2F}">
      <dgm:prSet/>
      <dgm:spPr>
        <a:ln w="38100">
          <a:solidFill>
            <a:srgbClr val="676D7F"/>
          </a:solidFill>
        </a:ln>
      </dgm:spPr>
      <dgm:t>
        <a:bodyPr/>
        <a:lstStyle/>
        <a:p>
          <a:pPr>
            <a:buFont typeface="Wingdings" panose="05000000000000000000" pitchFamily="2" charset="2"/>
            <a:buChar char="§"/>
          </a:pPr>
          <a:r>
            <a:rPr lang="en-US">
              <a:solidFill>
                <a:srgbClr val="676D7F"/>
              </a:solidFill>
            </a:rPr>
            <a:t>Missing or inappropriate cutters</a:t>
          </a:r>
        </a:p>
      </dgm:t>
    </dgm:pt>
    <dgm:pt modelId="{084E11A4-19D4-489E-8848-0B6E1A58487D}" type="parTrans" cxnId="{FE97E36B-55F0-4D99-BC88-FF88FD4317DD}">
      <dgm:prSet/>
      <dgm:spPr/>
      <dgm:t>
        <a:bodyPr/>
        <a:lstStyle/>
        <a:p>
          <a:endParaRPr lang="en-US"/>
        </a:p>
      </dgm:t>
    </dgm:pt>
    <dgm:pt modelId="{41592D48-A409-4110-B793-781743ABE2B7}" type="sibTrans" cxnId="{FE97E36B-55F0-4D99-BC88-FF88FD4317DD}">
      <dgm:prSet/>
      <dgm:spPr/>
      <dgm:t>
        <a:bodyPr/>
        <a:lstStyle/>
        <a:p>
          <a:endParaRPr lang="en-US"/>
        </a:p>
      </dgm:t>
    </dgm:pt>
    <dgm:pt modelId="{8458AD43-7555-45B7-A9EE-101ADBBE2CB4}">
      <dgm:prSet/>
      <dgm:spPr>
        <a:ln w="38100">
          <a:solidFill>
            <a:srgbClr val="676D7F"/>
          </a:solidFill>
        </a:ln>
      </dgm:spPr>
      <dgm:t>
        <a:bodyPr/>
        <a:lstStyle/>
        <a:p>
          <a:pPr>
            <a:buFont typeface="Wingdings" panose="05000000000000000000" pitchFamily="2" charset="2"/>
            <a:buChar char="§"/>
          </a:pPr>
          <a:r>
            <a:rPr lang="en-US">
              <a:solidFill>
                <a:srgbClr val="676D7F"/>
              </a:solidFill>
            </a:rPr>
            <a:t>Missing Extenders </a:t>
          </a:r>
        </a:p>
      </dgm:t>
    </dgm:pt>
    <dgm:pt modelId="{AD5975F6-9ADB-4F99-A86B-89C7F97088E3}" type="parTrans" cxnId="{0EC7A3A7-08BA-4E78-A3E4-D5566C126020}">
      <dgm:prSet/>
      <dgm:spPr/>
      <dgm:t>
        <a:bodyPr/>
        <a:lstStyle/>
        <a:p>
          <a:endParaRPr lang="en-US"/>
        </a:p>
      </dgm:t>
    </dgm:pt>
    <dgm:pt modelId="{DD5BA669-CFAC-4B0A-B837-E86B2369319D}" type="sibTrans" cxnId="{0EC7A3A7-08BA-4E78-A3E4-D5566C126020}">
      <dgm:prSet/>
      <dgm:spPr/>
      <dgm:t>
        <a:bodyPr/>
        <a:lstStyle/>
        <a:p>
          <a:endParaRPr lang="en-US"/>
        </a:p>
      </dgm:t>
    </dgm:pt>
    <dgm:pt modelId="{B19600B0-87CA-45E4-BF30-AE6E2C26CD87}">
      <dgm:prSet/>
      <dgm:spPr>
        <a:ln w="38100">
          <a:solidFill>
            <a:srgbClr val="676D7F"/>
          </a:solidFill>
        </a:ln>
      </dgm:spPr>
      <dgm:t>
        <a:bodyPr/>
        <a:lstStyle/>
        <a:p>
          <a:pPr>
            <a:buFont typeface="Wingdings" panose="05000000000000000000" pitchFamily="2" charset="2"/>
            <a:buChar char="§"/>
          </a:pPr>
          <a:r>
            <a:rPr lang="en-US">
              <a:solidFill>
                <a:srgbClr val="676D7F"/>
              </a:solidFill>
            </a:rPr>
            <a:t>No Business Signs</a:t>
          </a:r>
        </a:p>
      </dgm:t>
    </dgm:pt>
    <dgm:pt modelId="{DA5A055F-A19A-4F94-BF77-2B2A86392924}" type="parTrans" cxnId="{D677B0F1-7134-422D-A96D-24917A0506E2}">
      <dgm:prSet/>
      <dgm:spPr/>
      <dgm:t>
        <a:bodyPr/>
        <a:lstStyle/>
        <a:p>
          <a:endParaRPr lang="en-US"/>
        </a:p>
      </dgm:t>
    </dgm:pt>
    <dgm:pt modelId="{8EB052EC-8B39-439F-B579-B84865B254C2}" type="sibTrans" cxnId="{D677B0F1-7134-422D-A96D-24917A0506E2}">
      <dgm:prSet/>
      <dgm:spPr/>
      <dgm:t>
        <a:bodyPr/>
        <a:lstStyle/>
        <a:p>
          <a:endParaRPr lang="en-US"/>
        </a:p>
      </dgm:t>
    </dgm:pt>
    <dgm:pt modelId="{55B0BAC3-19B6-4CD5-B16A-C9B2A5B0CA7F}">
      <dgm:prSet/>
      <dgm:spPr>
        <a:ln w="38100">
          <a:solidFill>
            <a:srgbClr val="676D7F"/>
          </a:solidFill>
        </a:ln>
      </dgm:spPr>
      <dgm:t>
        <a:bodyPr/>
        <a:lstStyle/>
        <a:p>
          <a:pPr>
            <a:buFont typeface="Wingdings" panose="05000000000000000000" pitchFamily="2" charset="2"/>
            <a:buChar char="§"/>
          </a:pPr>
          <a:r>
            <a:rPr lang="en-US">
              <a:solidFill>
                <a:srgbClr val="676D7F"/>
              </a:solidFill>
            </a:rPr>
            <a:t>Lack of Fire Extinguishers</a:t>
          </a:r>
        </a:p>
      </dgm:t>
    </dgm:pt>
    <dgm:pt modelId="{44ED2E77-5AD2-4E38-B469-F224D88EE223}" type="parTrans" cxnId="{60255ECA-FC38-44B0-8D01-2E8FDCF875E4}">
      <dgm:prSet/>
      <dgm:spPr/>
      <dgm:t>
        <a:bodyPr/>
        <a:lstStyle/>
        <a:p>
          <a:endParaRPr lang="en-US"/>
        </a:p>
      </dgm:t>
    </dgm:pt>
    <dgm:pt modelId="{DC5D1F83-ED90-4F39-B9AA-14E9AFE4F830}" type="sibTrans" cxnId="{60255ECA-FC38-44B0-8D01-2E8FDCF875E4}">
      <dgm:prSet/>
      <dgm:spPr/>
      <dgm:t>
        <a:bodyPr/>
        <a:lstStyle/>
        <a:p>
          <a:endParaRPr lang="en-US"/>
        </a:p>
      </dgm:t>
    </dgm:pt>
    <dgm:pt modelId="{EE9D6E18-7EF5-423C-8D8A-A6976265193C}">
      <dgm:prSet/>
      <dgm:spPr>
        <a:ln w="38100">
          <a:solidFill>
            <a:srgbClr val="676D7F"/>
          </a:solidFill>
        </a:ln>
      </dgm:spPr>
      <dgm:t>
        <a:bodyPr/>
        <a:lstStyle/>
        <a:p>
          <a:pPr>
            <a:buFont typeface="Wingdings" panose="05000000000000000000" pitchFamily="2" charset="2"/>
            <a:buChar char="§"/>
          </a:pPr>
          <a:r>
            <a:rPr lang="en-US">
              <a:solidFill>
                <a:srgbClr val="676D7F"/>
              </a:solidFill>
            </a:rPr>
            <a:t>Missing Spill Kits</a:t>
          </a:r>
        </a:p>
      </dgm:t>
    </dgm:pt>
    <dgm:pt modelId="{6AD22EE9-7DC4-4E83-83B9-A5595A5136E8}" type="parTrans" cxnId="{FFB2F0DD-DE8D-49C3-B39A-711BA1F9CB54}">
      <dgm:prSet/>
      <dgm:spPr/>
      <dgm:t>
        <a:bodyPr/>
        <a:lstStyle/>
        <a:p>
          <a:endParaRPr lang="en-US"/>
        </a:p>
      </dgm:t>
    </dgm:pt>
    <dgm:pt modelId="{9A051779-5653-40A9-B0E7-EA3D9B8ED4C0}" type="sibTrans" cxnId="{FFB2F0DD-DE8D-49C3-B39A-711BA1F9CB54}">
      <dgm:prSet/>
      <dgm:spPr/>
      <dgm:t>
        <a:bodyPr/>
        <a:lstStyle/>
        <a:p>
          <a:endParaRPr lang="en-US"/>
        </a:p>
      </dgm:t>
    </dgm:pt>
    <dgm:pt modelId="{FF32AC65-D2DC-4BE8-A649-A71BF212494B}">
      <dgm:prSet/>
      <dgm:spPr>
        <a:ln w="38100">
          <a:solidFill>
            <a:srgbClr val="676D7F"/>
          </a:solidFill>
        </a:ln>
      </dgm:spPr>
      <dgm:t>
        <a:bodyPr/>
        <a:lstStyle/>
        <a:p>
          <a:pPr>
            <a:buFont typeface="Wingdings" panose="05000000000000000000" pitchFamily="2" charset="2"/>
            <a:buChar char="§"/>
          </a:pPr>
          <a:r>
            <a:rPr lang="en-US">
              <a:solidFill>
                <a:srgbClr val="676D7F"/>
              </a:solidFill>
            </a:rPr>
            <a:t>Registration</a:t>
          </a:r>
        </a:p>
      </dgm:t>
    </dgm:pt>
    <dgm:pt modelId="{73D928C5-93D7-4144-93AF-D8D95406FAC1}" type="parTrans" cxnId="{FDF9DE68-3D13-4CC2-843D-0338AA2FCFE7}">
      <dgm:prSet/>
      <dgm:spPr/>
      <dgm:t>
        <a:bodyPr/>
        <a:lstStyle/>
        <a:p>
          <a:endParaRPr lang="en-US"/>
        </a:p>
      </dgm:t>
    </dgm:pt>
    <dgm:pt modelId="{CD50E897-4668-469B-904F-590A0AD1A9D3}" type="sibTrans" cxnId="{FDF9DE68-3D13-4CC2-843D-0338AA2FCFE7}">
      <dgm:prSet/>
      <dgm:spPr/>
      <dgm:t>
        <a:bodyPr/>
        <a:lstStyle/>
        <a:p>
          <a:endParaRPr lang="en-US"/>
        </a:p>
      </dgm:t>
    </dgm:pt>
    <dgm:pt modelId="{E3845ECD-2A5E-4E36-82B8-58E33E07EA96}" type="pres">
      <dgm:prSet presAssocID="{72A4D914-AC39-4947-8711-22B561FCCB60}" presName="linear" presStyleCnt="0">
        <dgm:presLayoutVars>
          <dgm:dir/>
          <dgm:animLvl val="lvl"/>
          <dgm:resizeHandles val="exact"/>
        </dgm:presLayoutVars>
      </dgm:prSet>
      <dgm:spPr/>
    </dgm:pt>
    <dgm:pt modelId="{70648332-E9F7-4225-80ED-1BF18CA5B032}" type="pres">
      <dgm:prSet presAssocID="{EBD77AEB-7B46-4A86-B182-2CD272D34BFF}" presName="parentLin" presStyleCnt="0"/>
      <dgm:spPr/>
    </dgm:pt>
    <dgm:pt modelId="{60C00D0D-FE0F-429C-B750-79A3879725A7}" type="pres">
      <dgm:prSet presAssocID="{EBD77AEB-7B46-4A86-B182-2CD272D34BFF}" presName="parentLeftMargin" presStyleLbl="node1" presStyleIdx="0" presStyleCnt="1"/>
      <dgm:spPr/>
    </dgm:pt>
    <dgm:pt modelId="{21FF4457-90AA-46D2-993B-D4970B71ED0D}" type="pres">
      <dgm:prSet presAssocID="{EBD77AEB-7B46-4A86-B182-2CD272D34BFF}" presName="parentText" presStyleLbl="node1" presStyleIdx="0" presStyleCnt="1">
        <dgm:presLayoutVars>
          <dgm:chMax val="0"/>
          <dgm:bulletEnabled val="1"/>
        </dgm:presLayoutVars>
      </dgm:prSet>
      <dgm:spPr/>
    </dgm:pt>
    <dgm:pt modelId="{8166A71A-02A3-465B-A3D8-34CA87A1606D}" type="pres">
      <dgm:prSet presAssocID="{EBD77AEB-7B46-4A86-B182-2CD272D34BFF}" presName="negativeSpace" presStyleCnt="0"/>
      <dgm:spPr/>
    </dgm:pt>
    <dgm:pt modelId="{33406E01-4F06-40B2-9C32-0F057770B331}" type="pres">
      <dgm:prSet presAssocID="{EBD77AEB-7B46-4A86-B182-2CD272D34BFF}" presName="childText" presStyleLbl="conFgAcc1" presStyleIdx="0" presStyleCnt="1" custLinFactNeighborX="0" custLinFactNeighborY="-8804">
        <dgm:presLayoutVars>
          <dgm:bulletEnabled val="1"/>
        </dgm:presLayoutVars>
      </dgm:prSet>
      <dgm:spPr/>
    </dgm:pt>
  </dgm:ptLst>
  <dgm:cxnLst>
    <dgm:cxn modelId="{08BAC20C-5D69-45DE-A272-CDC5B98B48C6}" type="presOf" srcId="{FBE403BA-DB68-4B34-94E4-78C6D330A178}" destId="{33406E01-4F06-40B2-9C32-0F057770B331}" srcOrd="0" destOrd="5" presId="urn:microsoft.com/office/officeart/2005/8/layout/list1"/>
    <dgm:cxn modelId="{2DE75F0D-8566-4509-8BC5-218AB9C63FB7}" type="presOf" srcId="{FF32AC65-D2DC-4BE8-A649-A71BF212494B}" destId="{33406E01-4F06-40B2-9C32-0F057770B331}" srcOrd="0" destOrd="3" presId="urn:microsoft.com/office/officeart/2005/8/layout/list1"/>
    <dgm:cxn modelId="{1887610F-EFEB-4EAD-9986-D854262BD27E}" type="presOf" srcId="{EBD77AEB-7B46-4A86-B182-2CD272D34BFF}" destId="{60C00D0D-FE0F-429C-B750-79A3879725A7}" srcOrd="0" destOrd="0" presId="urn:microsoft.com/office/officeart/2005/8/layout/list1"/>
    <dgm:cxn modelId="{85D49B13-3CAE-482E-8986-6ACB366A8DB5}" type="presOf" srcId="{06249599-3445-401F-9E64-9E55849D8F3B}" destId="{33406E01-4F06-40B2-9C32-0F057770B331}" srcOrd="0" destOrd="1" presId="urn:microsoft.com/office/officeart/2005/8/layout/list1"/>
    <dgm:cxn modelId="{EB0CC31A-015B-4AE0-BCD4-8B5742986BC2}" type="presOf" srcId="{D52D4D01-AEC9-4006-8D22-58ADD925E10B}" destId="{33406E01-4F06-40B2-9C32-0F057770B331}" srcOrd="0" destOrd="4" presId="urn:microsoft.com/office/officeart/2005/8/layout/list1"/>
    <dgm:cxn modelId="{3B9BEA30-AC63-46EE-80A0-49E06BBF9F79}" type="presOf" srcId="{8458AD43-7555-45B7-A9EE-101ADBBE2CB4}" destId="{33406E01-4F06-40B2-9C32-0F057770B331}" srcOrd="0" destOrd="10" presId="urn:microsoft.com/office/officeart/2005/8/layout/list1"/>
    <dgm:cxn modelId="{0B63D833-7AA8-477B-941E-5D747FE95E5F}" srcId="{EBD77AEB-7B46-4A86-B182-2CD272D34BFF}" destId="{D52D4D01-AEC9-4006-8D22-58ADD925E10B}" srcOrd="2" destOrd="0" parTransId="{DE42917F-EB19-45C4-A39C-47CC972C6746}" sibTransId="{CEC64747-2001-4D71-8282-46D398FA0B83}"/>
    <dgm:cxn modelId="{46B66D5D-253F-4BAA-A87E-A48848EF818B}" srcId="{D52D4D01-AEC9-4006-8D22-58ADD925E10B}" destId="{FBE403BA-DB68-4B34-94E4-78C6D330A178}" srcOrd="0" destOrd="0" parTransId="{08364FFA-452F-4985-9802-B544D2B19382}" sibTransId="{4BFA9BE1-EB33-4958-AF55-39A9787C6ABC}"/>
    <dgm:cxn modelId="{E4D9225E-3B36-425A-90DC-3B6FD02471A1}" type="presOf" srcId="{0D7D05A1-ADE8-4E7F-90EB-A36282FE01B7}" destId="{33406E01-4F06-40B2-9C32-0F057770B331}" srcOrd="0" destOrd="8" presId="urn:microsoft.com/office/officeart/2005/8/layout/list1"/>
    <dgm:cxn modelId="{4591D05F-96D0-40A0-8B01-1FB005FDA0DE}" srcId="{06249599-3445-401F-9E64-9E55849D8F3B}" destId="{19461DEB-DC1F-4ADC-B59A-23AEC36F51C2}" srcOrd="0" destOrd="0" parTransId="{843E3573-5F4A-4993-BF26-BBD77DA8DE33}" sibTransId="{FA0AB0A2-4FA1-43D0-A266-5749882B7145}"/>
    <dgm:cxn modelId="{FDF9DE68-3D13-4CC2-843D-0338AA2FCFE7}" srcId="{06249599-3445-401F-9E64-9E55849D8F3B}" destId="{FF32AC65-D2DC-4BE8-A649-A71BF212494B}" srcOrd="1" destOrd="0" parTransId="{73D928C5-93D7-4144-93AF-D8D95406FAC1}" sibTransId="{CD50E897-4668-469B-904F-590A0AD1A9D3}"/>
    <dgm:cxn modelId="{1E5C586A-7ED2-45FD-84F8-2250574BACC0}" srcId="{D52D4D01-AEC9-4006-8D22-58ADD925E10B}" destId="{6B0D5852-8F0E-41A1-BA69-83809F567CE4}" srcOrd="2" destOrd="0" parTransId="{293CCE22-B960-4049-98CA-CC45C15A9F10}" sibTransId="{637B23CE-1EA0-4687-B776-C65E2F302CD6}"/>
    <dgm:cxn modelId="{02537F6B-36A6-4632-A98A-8888F3697557}" type="presOf" srcId="{EBD77AEB-7B46-4A86-B182-2CD272D34BFF}" destId="{21FF4457-90AA-46D2-993B-D4970B71ED0D}" srcOrd="1" destOrd="0" presId="urn:microsoft.com/office/officeart/2005/8/layout/list1"/>
    <dgm:cxn modelId="{FE97E36B-55F0-4D99-BC88-FF88FD4317DD}" srcId="{0D7D05A1-ADE8-4E7F-90EB-A36282FE01B7}" destId="{024565CD-840A-49F5-A2B7-E93F5D9DBD2F}" srcOrd="0" destOrd="0" parTransId="{084E11A4-19D4-489E-8848-0B6E1A58487D}" sibTransId="{41592D48-A409-4110-B793-781743ABE2B7}"/>
    <dgm:cxn modelId="{A285D171-8923-4080-8766-6D90390A22E4}" srcId="{EBD77AEB-7B46-4A86-B182-2CD272D34BFF}" destId="{06249599-3445-401F-9E64-9E55849D8F3B}" srcOrd="1" destOrd="0" parTransId="{08F5C9F8-8128-401D-AD7D-389D91826A30}" sibTransId="{2FEDA4BD-3C84-494E-9478-8754DD4FF746}"/>
    <dgm:cxn modelId="{187EB295-D7A0-4E08-B8A8-EABC4522C929}" type="presOf" srcId="{6B0D5852-8F0E-41A1-BA69-83809F567CE4}" destId="{33406E01-4F06-40B2-9C32-0F057770B331}" srcOrd="0" destOrd="7" presId="urn:microsoft.com/office/officeart/2005/8/layout/list1"/>
    <dgm:cxn modelId="{9FE52C97-0D46-426B-88F1-EAB1156D2E9B}" srcId="{EBD77AEB-7B46-4A86-B182-2CD272D34BFF}" destId="{7BBA2C98-A513-4347-9417-1AFBFFACCDAF}" srcOrd="0" destOrd="0" parTransId="{69316DB2-C1AD-48E1-89F4-2D6EA14D6F0A}" sibTransId="{11DF8109-E10A-44DC-BC64-5B9CA9C5F98B}"/>
    <dgm:cxn modelId="{FE8BB59A-1FC3-498D-BE2E-8432A73AAA37}" type="presOf" srcId="{024565CD-840A-49F5-A2B7-E93F5D9DBD2F}" destId="{33406E01-4F06-40B2-9C32-0F057770B331}" srcOrd="0" destOrd="9" presId="urn:microsoft.com/office/officeart/2005/8/layout/list1"/>
    <dgm:cxn modelId="{32C2A49D-95E1-439D-A2FD-AFFE3D855709}" type="presOf" srcId="{B19600B0-87CA-45E4-BF30-AE6E2C26CD87}" destId="{33406E01-4F06-40B2-9C32-0F057770B331}" srcOrd="0" destOrd="11" presId="urn:microsoft.com/office/officeart/2005/8/layout/list1"/>
    <dgm:cxn modelId="{66A46FA5-30E4-4A37-B04C-28A58F8EF6BD}" type="presOf" srcId="{55B0BAC3-19B6-4CD5-B16A-C9B2A5B0CA7F}" destId="{33406E01-4F06-40B2-9C32-0F057770B331}" srcOrd="0" destOrd="12" presId="urn:microsoft.com/office/officeart/2005/8/layout/list1"/>
    <dgm:cxn modelId="{FB3E05A7-D202-4EE0-BEF9-E866C36D6713}" type="presOf" srcId="{19461DEB-DC1F-4ADC-B59A-23AEC36F51C2}" destId="{33406E01-4F06-40B2-9C32-0F057770B331}" srcOrd="0" destOrd="2" presId="urn:microsoft.com/office/officeart/2005/8/layout/list1"/>
    <dgm:cxn modelId="{0EC7A3A7-08BA-4E78-A3E4-D5566C126020}" srcId="{0D7D05A1-ADE8-4E7F-90EB-A36282FE01B7}" destId="{8458AD43-7555-45B7-A9EE-101ADBBE2CB4}" srcOrd="1" destOrd="0" parTransId="{AD5975F6-9ADB-4F99-A86B-89C7F97088E3}" sibTransId="{DD5BA669-CFAC-4B0A-B837-E86B2369319D}"/>
    <dgm:cxn modelId="{4333E3C2-E2F9-4230-842B-9AFE70BD3E24}" type="presOf" srcId="{EE9D6E18-7EF5-423C-8D8A-A6976265193C}" destId="{33406E01-4F06-40B2-9C32-0F057770B331}" srcOrd="0" destOrd="13" presId="urn:microsoft.com/office/officeart/2005/8/layout/list1"/>
    <dgm:cxn modelId="{4568AAC8-05E3-48A5-A479-1135BAFF2988}" srcId="{72A4D914-AC39-4947-8711-22B561FCCB60}" destId="{EBD77AEB-7B46-4A86-B182-2CD272D34BFF}" srcOrd="0" destOrd="0" parTransId="{08E4AFA8-8C3F-4904-AE88-A3EBF646984C}" sibTransId="{72B8B735-11BE-4312-8F6D-8E2026B2A415}"/>
    <dgm:cxn modelId="{60255ECA-FC38-44B0-8D01-2E8FDCF875E4}" srcId="{EBD77AEB-7B46-4A86-B182-2CD272D34BFF}" destId="{55B0BAC3-19B6-4CD5-B16A-C9B2A5B0CA7F}" srcOrd="5" destOrd="0" parTransId="{44ED2E77-5AD2-4E38-B469-F224D88EE223}" sibTransId="{DC5D1F83-ED90-4F39-B9AA-14E9AFE4F830}"/>
    <dgm:cxn modelId="{9B27B7CD-7417-4723-AC66-9532E62C9E21}" type="presOf" srcId="{AA413202-DA89-40EB-AF89-88A0582873A7}" destId="{33406E01-4F06-40B2-9C32-0F057770B331}" srcOrd="0" destOrd="6" presId="urn:microsoft.com/office/officeart/2005/8/layout/list1"/>
    <dgm:cxn modelId="{FFB2F0DD-DE8D-49C3-B39A-711BA1F9CB54}" srcId="{EBD77AEB-7B46-4A86-B182-2CD272D34BFF}" destId="{EE9D6E18-7EF5-423C-8D8A-A6976265193C}" srcOrd="6" destOrd="0" parTransId="{6AD22EE9-7DC4-4E83-83B9-A5595A5136E8}" sibTransId="{9A051779-5653-40A9-B0E7-EA3D9B8ED4C0}"/>
    <dgm:cxn modelId="{D203FDDF-039B-4869-8DFD-CAB0106FA5CC}" srcId="{D52D4D01-AEC9-4006-8D22-58ADD925E10B}" destId="{AA413202-DA89-40EB-AF89-88A0582873A7}" srcOrd="1" destOrd="0" parTransId="{2766E46D-12A5-43C5-8924-B7B39A572C7D}" sibTransId="{6C8E8CAC-DE6A-475E-9E52-20B7ED1088EA}"/>
    <dgm:cxn modelId="{EC2F49F1-EB93-4321-BC9F-D302EA20CE41}" type="presOf" srcId="{7BBA2C98-A513-4347-9417-1AFBFFACCDAF}" destId="{33406E01-4F06-40B2-9C32-0F057770B331}" srcOrd="0" destOrd="0" presId="urn:microsoft.com/office/officeart/2005/8/layout/list1"/>
    <dgm:cxn modelId="{D677B0F1-7134-422D-A96D-24917A0506E2}" srcId="{EBD77AEB-7B46-4A86-B182-2CD272D34BFF}" destId="{B19600B0-87CA-45E4-BF30-AE6E2C26CD87}" srcOrd="4" destOrd="0" parTransId="{DA5A055F-A19A-4F94-BF77-2B2A86392924}" sibTransId="{8EB052EC-8B39-439F-B579-B84865B254C2}"/>
    <dgm:cxn modelId="{CA0162F6-9390-48AD-8C20-8FDEB60E5E38}" type="presOf" srcId="{72A4D914-AC39-4947-8711-22B561FCCB60}" destId="{E3845ECD-2A5E-4E36-82B8-58E33E07EA96}" srcOrd="0" destOrd="0" presId="urn:microsoft.com/office/officeart/2005/8/layout/list1"/>
    <dgm:cxn modelId="{872EF3F7-4632-4389-9D73-9665A9932372}" srcId="{EBD77AEB-7B46-4A86-B182-2CD272D34BFF}" destId="{0D7D05A1-ADE8-4E7F-90EB-A36282FE01B7}" srcOrd="3" destOrd="0" parTransId="{4FFA7675-A47E-462D-A4AE-55067547D3DA}" sibTransId="{53B85440-DFCF-4649-8C83-07EF3CC967C6}"/>
    <dgm:cxn modelId="{294A1344-2196-421E-997D-97B13FC6729D}" type="presParOf" srcId="{E3845ECD-2A5E-4E36-82B8-58E33E07EA96}" destId="{70648332-E9F7-4225-80ED-1BF18CA5B032}" srcOrd="0" destOrd="0" presId="urn:microsoft.com/office/officeart/2005/8/layout/list1"/>
    <dgm:cxn modelId="{AE8B98F0-0B9F-44C6-9CD6-81160B09FE42}" type="presParOf" srcId="{70648332-E9F7-4225-80ED-1BF18CA5B032}" destId="{60C00D0D-FE0F-429C-B750-79A3879725A7}" srcOrd="0" destOrd="0" presId="urn:microsoft.com/office/officeart/2005/8/layout/list1"/>
    <dgm:cxn modelId="{5E9F755E-63DE-404C-8529-BFE44796B5F0}" type="presParOf" srcId="{70648332-E9F7-4225-80ED-1BF18CA5B032}" destId="{21FF4457-90AA-46D2-993B-D4970B71ED0D}" srcOrd="1" destOrd="0" presId="urn:microsoft.com/office/officeart/2005/8/layout/list1"/>
    <dgm:cxn modelId="{E4F2E7D9-8102-4F5D-AD9A-F93C7398E6B0}" type="presParOf" srcId="{E3845ECD-2A5E-4E36-82B8-58E33E07EA96}" destId="{8166A71A-02A3-465B-A3D8-34CA87A1606D}" srcOrd="1" destOrd="0" presId="urn:microsoft.com/office/officeart/2005/8/layout/list1"/>
    <dgm:cxn modelId="{127B2F22-1CD6-4CC7-BEBF-5F43E9A9B71D}" type="presParOf" srcId="{E3845ECD-2A5E-4E36-82B8-58E33E07EA96}" destId="{33406E01-4F06-40B2-9C32-0F057770B331}"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48CBA-07A8-42BF-9A77-D3884CE85E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BFCD34-8598-42F4-A332-678F4DEC47D8}">
      <dgm:prSet custT="1"/>
      <dgm:spPr>
        <a:solidFill>
          <a:schemeClr val="tx2">
            <a:lumMod val="90000"/>
            <a:lumOff val="10000"/>
          </a:schemeClr>
        </a:solidFill>
      </dgm:spPr>
      <dgm:t>
        <a:bodyPr/>
        <a:lstStyle/>
        <a:p>
          <a:r>
            <a:rPr lang="en-US" sz="1800" b="1"/>
            <a:t>Who is Eligible?</a:t>
          </a:r>
        </a:p>
      </dgm:t>
    </dgm:pt>
    <dgm:pt modelId="{1D36113F-3141-44D8-B76F-4F67E704E1F4}" type="parTrans" cxnId="{7DDB9095-BDFE-4ADF-97B5-33B482CE9C97}">
      <dgm:prSet/>
      <dgm:spPr/>
      <dgm:t>
        <a:bodyPr/>
        <a:lstStyle/>
        <a:p>
          <a:endParaRPr lang="en-US"/>
        </a:p>
      </dgm:t>
    </dgm:pt>
    <dgm:pt modelId="{2AFE87F5-018F-4CF6-A08E-711755A0DC6F}" type="sibTrans" cxnId="{7DDB9095-BDFE-4ADF-97B5-33B482CE9C97}">
      <dgm:prSet/>
      <dgm:spPr/>
      <dgm:t>
        <a:bodyPr/>
        <a:lstStyle/>
        <a:p>
          <a:endParaRPr lang="en-US"/>
        </a:p>
      </dgm:t>
    </dgm:pt>
    <dgm:pt modelId="{9A9E8324-7C97-4AAE-9607-FA19D2F40BDB}">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be twenty-one (21) years of age or older. </a:t>
          </a:r>
          <a:endParaRPr lang="en-US" sz="2000">
            <a:solidFill>
              <a:schemeClr val="tx2">
                <a:lumMod val="75000"/>
                <a:lumOff val="25000"/>
              </a:schemeClr>
            </a:solidFill>
          </a:endParaRPr>
        </a:p>
      </dgm:t>
    </dgm:pt>
    <dgm:pt modelId="{EBF2D10C-46F9-4BEB-A556-5883B2C701B0}" type="parTrans" cxnId="{273CE090-7906-41F7-9DFF-0C0A33EEF989}">
      <dgm:prSet/>
      <dgm:spPr/>
      <dgm:t>
        <a:bodyPr/>
        <a:lstStyle/>
        <a:p>
          <a:endParaRPr lang="en-US"/>
        </a:p>
      </dgm:t>
    </dgm:pt>
    <dgm:pt modelId="{1AD3BA80-D1FA-4BFC-B715-B0ECA3E6A3C3}" type="sibTrans" cxnId="{273CE090-7906-41F7-9DFF-0C0A33EEF989}">
      <dgm:prSet/>
      <dgm:spPr/>
      <dgm:t>
        <a:bodyPr/>
        <a:lstStyle/>
        <a:p>
          <a:endParaRPr lang="en-US"/>
        </a:p>
      </dgm:t>
    </dgm:pt>
    <dgm:pt modelId="{BE88A646-9C14-4F28-8FA0-7336B6349386}">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require nursing facility level of care as determined by a comprehensive long-term services and supports (LTSS) assessment.  </a:t>
          </a:r>
          <a:endParaRPr lang="en-US" sz="2000">
            <a:solidFill>
              <a:schemeClr val="tx2">
                <a:lumMod val="75000"/>
                <a:lumOff val="25000"/>
              </a:schemeClr>
            </a:solidFill>
          </a:endParaRPr>
        </a:p>
      </dgm:t>
    </dgm:pt>
    <dgm:pt modelId="{0C71748B-C95E-4CF3-9DB2-8C072E391956}" type="parTrans" cxnId="{B3A527BC-2675-4D3B-ADD9-DF833BEB97C2}">
      <dgm:prSet/>
      <dgm:spPr/>
      <dgm:t>
        <a:bodyPr/>
        <a:lstStyle/>
        <a:p>
          <a:endParaRPr lang="en-US"/>
        </a:p>
      </dgm:t>
    </dgm:pt>
    <dgm:pt modelId="{BBC6FD04-2944-4FA0-853B-B9313B2CA445}" type="sibTrans" cxnId="{B3A527BC-2675-4D3B-ADD9-DF833BEB97C2}">
      <dgm:prSet/>
      <dgm:spPr/>
      <dgm:t>
        <a:bodyPr/>
        <a:lstStyle/>
        <a:p>
          <a:endParaRPr lang="en-US"/>
        </a:p>
      </dgm:t>
    </dgm:pt>
    <dgm:pt modelId="{CC23D9CF-3F6B-4B80-AE92-723708518F23}">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meet the criteria in one (1) of the following Categories of Eligibility (COE): </a:t>
          </a:r>
          <a:endParaRPr lang="en-US" sz="2000">
            <a:solidFill>
              <a:schemeClr val="tx2">
                <a:lumMod val="75000"/>
                <a:lumOff val="25000"/>
              </a:schemeClr>
            </a:solidFill>
          </a:endParaRPr>
        </a:p>
      </dgm:t>
    </dgm:pt>
    <dgm:pt modelId="{9EE422E1-2A1F-4B38-874F-504E7736C4CC}" type="parTrans" cxnId="{9EB8D12E-3B10-4731-82F4-AB9EDC8A62AD}">
      <dgm:prSet/>
      <dgm:spPr/>
      <dgm:t>
        <a:bodyPr/>
        <a:lstStyle/>
        <a:p>
          <a:endParaRPr lang="en-US"/>
        </a:p>
      </dgm:t>
    </dgm:pt>
    <dgm:pt modelId="{5539552E-E2DF-4F7A-9524-0F08DDCFFD42}" type="sibTrans" cxnId="{9EB8D12E-3B10-4731-82F4-AB9EDC8A62AD}">
      <dgm:prSet/>
      <dgm:spPr/>
      <dgm:t>
        <a:bodyPr/>
        <a:lstStyle/>
        <a:p>
          <a:endParaRPr lang="en-US"/>
        </a:p>
      </dgm:t>
    </dgm:pt>
    <dgm:pt modelId="{D1D204E3-095D-4B03-AC95-0CFE1D43CE20}">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Supplemental Security Income (SSI) eligible under 20 C.F.R. § 416.202, or </a:t>
          </a:r>
          <a:endParaRPr lang="en-US" sz="2000">
            <a:solidFill>
              <a:schemeClr val="tx2">
                <a:lumMod val="75000"/>
                <a:lumOff val="25000"/>
              </a:schemeClr>
            </a:solidFill>
          </a:endParaRPr>
        </a:p>
      </dgm:t>
    </dgm:pt>
    <dgm:pt modelId="{9E20EFF2-CE73-4A6D-BA9D-6B51185FD3A0}" type="parTrans" cxnId="{A162B9C4-E13F-4E2E-918F-3B0E6ABF87A8}">
      <dgm:prSet/>
      <dgm:spPr/>
      <dgm:t>
        <a:bodyPr/>
        <a:lstStyle/>
        <a:p>
          <a:endParaRPr lang="en-US"/>
        </a:p>
      </dgm:t>
    </dgm:pt>
    <dgm:pt modelId="{BAF9E31D-7809-4AD2-BA85-1DDD885805A9}" type="sibTrans" cxnId="{A162B9C4-E13F-4E2E-918F-3B0E6ABF87A8}">
      <dgm:prSet/>
      <dgm:spPr/>
      <dgm:t>
        <a:bodyPr/>
        <a:lstStyle/>
        <a:p>
          <a:endParaRPr lang="en-US"/>
        </a:p>
      </dgm:t>
    </dgm:pt>
    <dgm:pt modelId="{82692901-120C-414C-8ED2-FE7F31F6B046}">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An aged, blind or disabled individual who meets all factors of institutional eligibility.</a:t>
          </a:r>
          <a:endParaRPr lang="en-US" sz="2000">
            <a:solidFill>
              <a:schemeClr val="tx2">
                <a:lumMod val="75000"/>
                <a:lumOff val="25000"/>
              </a:schemeClr>
            </a:solidFill>
          </a:endParaRPr>
        </a:p>
      </dgm:t>
    </dgm:pt>
    <dgm:pt modelId="{5F858206-2564-4071-88B6-D0CEB048274A}" type="parTrans" cxnId="{325D363A-DD13-4903-ABB9-2440F26BD369}">
      <dgm:prSet/>
      <dgm:spPr/>
      <dgm:t>
        <a:bodyPr/>
        <a:lstStyle/>
        <a:p>
          <a:endParaRPr lang="en-US"/>
        </a:p>
      </dgm:t>
    </dgm:pt>
    <dgm:pt modelId="{69427B2E-7D6D-4B0B-93D5-FB6B0D598532}" type="sibTrans" cxnId="{325D363A-DD13-4903-ABB9-2440F26BD369}">
      <dgm:prSet/>
      <dgm:spPr/>
      <dgm:t>
        <a:bodyPr/>
        <a:lstStyle/>
        <a:p>
          <a:endParaRPr lang="en-US"/>
        </a:p>
      </dgm:t>
    </dgm:pt>
    <dgm:pt modelId="{704C56E8-B24A-4A67-9896-A8180A4D26B0}">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If  income exceeds the current institutional limit, the individual must pay the Division of Medicaid the portion of their income that is due under the terms of an Income Trust to qualify.  </a:t>
          </a:r>
          <a:endParaRPr lang="en-US" sz="2000">
            <a:solidFill>
              <a:schemeClr val="tx2">
                <a:lumMod val="75000"/>
                <a:lumOff val="25000"/>
              </a:schemeClr>
            </a:solidFill>
          </a:endParaRPr>
        </a:p>
      </dgm:t>
    </dgm:pt>
    <dgm:pt modelId="{5B0709A2-3B6E-44AF-AD89-D42DA621DD48}" type="parTrans" cxnId="{67072B05-3CC2-407F-99D4-759FD3CD1071}">
      <dgm:prSet/>
      <dgm:spPr/>
      <dgm:t>
        <a:bodyPr/>
        <a:lstStyle/>
        <a:p>
          <a:endParaRPr lang="en-US"/>
        </a:p>
      </dgm:t>
    </dgm:pt>
    <dgm:pt modelId="{279AF180-83EE-4B79-97A8-514027D7AA87}" type="sibTrans" cxnId="{67072B05-3CC2-407F-99D4-759FD3CD1071}">
      <dgm:prSet/>
      <dgm:spPr/>
      <dgm:t>
        <a:bodyPr/>
        <a:lstStyle/>
        <a:p>
          <a:endParaRPr lang="en-US"/>
        </a:p>
      </dgm:t>
    </dgm:pt>
    <dgm:pt modelId="{05511C22-B78A-468E-8DFB-99B2DC1DF8AD}">
      <dgm:prSet custT="1"/>
      <dgm:spPr/>
      <dgm:t>
        <a:bodyPr/>
        <a:lstStyle/>
        <a:p>
          <a:pPr>
            <a:buFont typeface="Wingdings" panose="05000000000000000000" pitchFamily="2" charset="2"/>
            <a:buChar char="§"/>
          </a:pPr>
          <a:r>
            <a:rPr lang="en-US" sz="2000">
              <a:solidFill>
                <a:schemeClr val="tx2">
                  <a:lumMod val="75000"/>
                  <a:lumOff val="25000"/>
                </a:schemeClr>
              </a:solidFill>
            </a:rPr>
            <a:t>Beneficiaries enrolled in the E&amp;D Waiver cannot reside in a nursing facility or licensed or unlicensed personal care home. </a:t>
          </a:r>
        </a:p>
      </dgm:t>
    </dgm:pt>
    <dgm:pt modelId="{4612DB53-1497-4C86-AC4C-9D915B606548}" type="parTrans" cxnId="{A1C88A7B-7F4B-4C5D-8423-C66F16EDAE21}">
      <dgm:prSet/>
      <dgm:spPr/>
      <dgm:t>
        <a:bodyPr/>
        <a:lstStyle/>
        <a:p>
          <a:endParaRPr lang="en-US"/>
        </a:p>
      </dgm:t>
    </dgm:pt>
    <dgm:pt modelId="{078D6F2F-381B-4DCF-A6A6-77D07AEE8A54}" type="sibTrans" cxnId="{A1C88A7B-7F4B-4C5D-8423-C66F16EDAE21}">
      <dgm:prSet/>
      <dgm:spPr/>
      <dgm:t>
        <a:bodyPr/>
        <a:lstStyle/>
        <a:p>
          <a:endParaRPr lang="en-US"/>
        </a:p>
      </dgm:t>
    </dgm:pt>
    <dgm:pt modelId="{64B763F7-3729-4866-80E0-C0707460E1B8}">
      <dgm:prSet custT="1"/>
      <dgm:spPr/>
      <dgm:t>
        <a:bodyPr/>
        <a:lstStyle/>
        <a:p>
          <a:pPr>
            <a:buFont typeface="Wingdings" panose="05000000000000000000" pitchFamily="2" charset="2"/>
            <a:buChar char="§"/>
          </a:pPr>
          <a:r>
            <a:rPr lang="en-US" sz="2000">
              <a:solidFill>
                <a:schemeClr val="tx2">
                  <a:lumMod val="75000"/>
                  <a:lumOff val="25000"/>
                </a:schemeClr>
              </a:solidFill>
            </a:rPr>
            <a:t>In the event of imminent danger to the beneficiary, caregiver or service provider, the beneficiary may be discharged from the waiver immediately.</a:t>
          </a:r>
        </a:p>
      </dgm:t>
    </dgm:pt>
    <dgm:pt modelId="{490E2323-22E8-4D30-B60C-E5AD8F7A2A5E}" type="parTrans" cxnId="{BF4607FC-F187-4955-AFF6-8C1017C78341}">
      <dgm:prSet/>
      <dgm:spPr/>
      <dgm:t>
        <a:bodyPr/>
        <a:lstStyle/>
        <a:p>
          <a:endParaRPr lang="en-US"/>
        </a:p>
      </dgm:t>
    </dgm:pt>
    <dgm:pt modelId="{B461B3CD-37A4-4402-B555-D559465F7AC4}" type="sibTrans" cxnId="{BF4607FC-F187-4955-AFF6-8C1017C78341}">
      <dgm:prSet/>
      <dgm:spPr/>
      <dgm:t>
        <a:bodyPr/>
        <a:lstStyle/>
        <a:p>
          <a:endParaRPr lang="en-US"/>
        </a:p>
      </dgm:t>
    </dgm:pt>
    <dgm:pt modelId="{7B519520-85B0-43E8-B6D8-81A296DFA184}">
      <dgm:prSet/>
      <dgm:spPr/>
      <dgm:t>
        <a:bodyPr/>
        <a:lstStyle/>
        <a:p>
          <a:pPr>
            <a:buFont typeface="Wingdings" panose="05000000000000000000" pitchFamily="2" charset="2"/>
            <a:buNone/>
          </a:pPr>
          <a:endParaRPr lang="en-US" sz="1600"/>
        </a:p>
      </dgm:t>
    </dgm:pt>
    <dgm:pt modelId="{EAE7C9DE-A0B3-4062-9AB4-4BA5DE42639E}" type="parTrans" cxnId="{18A64DAD-06DD-4594-8DE8-4CE1006B740E}">
      <dgm:prSet/>
      <dgm:spPr/>
      <dgm:t>
        <a:bodyPr/>
        <a:lstStyle/>
        <a:p>
          <a:endParaRPr lang="en-US"/>
        </a:p>
      </dgm:t>
    </dgm:pt>
    <dgm:pt modelId="{1E091279-C6DB-470B-8C63-38FF8FAD91DB}" type="sibTrans" cxnId="{18A64DAD-06DD-4594-8DE8-4CE1006B740E}">
      <dgm:prSet/>
      <dgm:spPr/>
      <dgm:t>
        <a:bodyPr/>
        <a:lstStyle/>
        <a:p>
          <a:endParaRPr lang="en-US"/>
        </a:p>
      </dgm:t>
    </dgm:pt>
    <dgm:pt modelId="{100C850A-0F99-426B-96DB-71B1C7FA3DEA}" type="pres">
      <dgm:prSet presAssocID="{5B548CBA-07A8-42BF-9A77-D3884CE85E37}" presName="linear" presStyleCnt="0">
        <dgm:presLayoutVars>
          <dgm:animLvl val="lvl"/>
          <dgm:resizeHandles val="exact"/>
        </dgm:presLayoutVars>
      </dgm:prSet>
      <dgm:spPr/>
    </dgm:pt>
    <dgm:pt modelId="{1BC0E0C4-0BFF-4FBB-BBAB-70DC90A950D6}" type="pres">
      <dgm:prSet presAssocID="{B3BFCD34-8598-42F4-A332-678F4DEC47D8}" presName="parentText" presStyleLbl="node1" presStyleIdx="0" presStyleCnt="1" custLinFactNeighborY="-897">
        <dgm:presLayoutVars>
          <dgm:chMax val="0"/>
          <dgm:bulletEnabled val="1"/>
        </dgm:presLayoutVars>
      </dgm:prSet>
      <dgm:spPr/>
    </dgm:pt>
    <dgm:pt modelId="{49CAFFCB-870B-4077-9AA3-ED06434F984B}" type="pres">
      <dgm:prSet presAssocID="{B3BFCD34-8598-42F4-A332-678F4DEC47D8}" presName="childText" presStyleLbl="revTx" presStyleIdx="0" presStyleCnt="1" custScaleY="118361">
        <dgm:presLayoutVars>
          <dgm:bulletEnabled val="1"/>
        </dgm:presLayoutVars>
      </dgm:prSet>
      <dgm:spPr/>
    </dgm:pt>
  </dgm:ptLst>
  <dgm:cxnLst>
    <dgm:cxn modelId="{67072B05-3CC2-407F-99D4-759FD3CD1071}" srcId="{B3BFCD34-8598-42F4-A332-678F4DEC47D8}" destId="{704C56E8-B24A-4A67-9896-A8180A4D26B0}" srcOrd="4" destOrd="0" parTransId="{5B0709A2-3B6E-44AF-AD89-D42DA621DD48}" sibTransId="{279AF180-83EE-4B79-97A8-514027D7AA87}"/>
    <dgm:cxn modelId="{9EB8D12E-3B10-4731-82F4-AB9EDC8A62AD}" srcId="{B3BFCD34-8598-42F4-A332-678F4DEC47D8}" destId="{CC23D9CF-3F6B-4B80-AE92-723708518F23}" srcOrd="3" destOrd="0" parTransId="{9EE422E1-2A1F-4B38-874F-504E7736C4CC}" sibTransId="{5539552E-E2DF-4F7A-9524-0F08DDCFFD42}"/>
    <dgm:cxn modelId="{325D363A-DD13-4903-ABB9-2440F26BD369}" srcId="{CC23D9CF-3F6B-4B80-AE92-723708518F23}" destId="{82692901-120C-414C-8ED2-FE7F31F6B046}" srcOrd="1" destOrd="0" parTransId="{5F858206-2564-4071-88B6-D0CEB048274A}" sibTransId="{69427B2E-7D6D-4B0B-93D5-FB6B0D598532}"/>
    <dgm:cxn modelId="{48B1A45B-8241-41A6-940F-B62DBB5ADB97}" type="presOf" srcId="{64B763F7-3729-4866-80E0-C0707460E1B8}" destId="{49CAFFCB-870B-4077-9AA3-ED06434F984B}" srcOrd="0" destOrd="8" presId="urn:microsoft.com/office/officeart/2005/8/layout/vList2"/>
    <dgm:cxn modelId="{1CD21B66-A605-456E-86F5-F77253CD0036}" type="presOf" srcId="{05511C22-B78A-468E-8DFB-99B2DC1DF8AD}" destId="{49CAFFCB-870B-4077-9AA3-ED06434F984B}" srcOrd="0" destOrd="7" presId="urn:microsoft.com/office/officeart/2005/8/layout/vList2"/>
    <dgm:cxn modelId="{1C663572-B811-4B45-A9FA-7F1079CA2BF1}" type="presOf" srcId="{704C56E8-B24A-4A67-9896-A8180A4D26B0}" destId="{49CAFFCB-870B-4077-9AA3-ED06434F984B}" srcOrd="0" destOrd="6" presId="urn:microsoft.com/office/officeart/2005/8/layout/vList2"/>
    <dgm:cxn modelId="{2C635775-6D56-459E-8EB6-9F5251D52730}" type="presOf" srcId="{D1D204E3-095D-4B03-AC95-0CFE1D43CE20}" destId="{49CAFFCB-870B-4077-9AA3-ED06434F984B}" srcOrd="0" destOrd="4" presId="urn:microsoft.com/office/officeart/2005/8/layout/vList2"/>
    <dgm:cxn modelId="{E7762076-EF19-4FBD-8F09-A220790DCCAD}" type="presOf" srcId="{9A9E8324-7C97-4AAE-9607-FA19D2F40BDB}" destId="{49CAFFCB-870B-4077-9AA3-ED06434F984B}" srcOrd="0" destOrd="1" presId="urn:microsoft.com/office/officeart/2005/8/layout/vList2"/>
    <dgm:cxn modelId="{A1C88A7B-7F4B-4C5D-8423-C66F16EDAE21}" srcId="{B3BFCD34-8598-42F4-A332-678F4DEC47D8}" destId="{05511C22-B78A-468E-8DFB-99B2DC1DF8AD}" srcOrd="5" destOrd="0" parTransId="{4612DB53-1497-4C86-AC4C-9D915B606548}" sibTransId="{078D6F2F-381B-4DCF-A6A6-77D07AEE8A54}"/>
    <dgm:cxn modelId="{E5993187-ED8C-4383-A86A-4BABB0B4049A}" type="presOf" srcId="{BE88A646-9C14-4F28-8FA0-7336B6349386}" destId="{49CAFFCB-870B-4077-9AA3-ED06434F984B}" srcOrd="0" destOrd="2" presId="urn:microsoft.com/office/officeart/2005/8/layout/vList2"/>
    <dgm:cxn modelId="{D939378B-44A1-4FC4-AE7E-3EDB5F294D9E}" type="presOf" srcId="{CC23D9CF-3F6B-4B80-AE92-723708518F23}" destId="{49CAFFCB-870B-4077-9AA3-ED06434F984B}" srcOrd="0" destOrd="3" presId="urn:microsoft.com/office/officeart/2005/8/layout/vList2"/>
    <dgm:cxn modelId="{273CE090-7906-41F7-9DFF-0C0A33EEF989}" srcId="{B3BFCD34-8598-42F4-A332-678F4DEC47D8}" destId="{9A9E8324-7C97-4AAE-9607-FA19D2F40BDB}" srcOrd="1" destOrd="0" parTransId="{EBF2D10C-46F9-4BEB-A556-5883B2C701B0}" sibTransId="{1AD3BA80-D1FA-4BFC-B715-B0ECA3E6A3C3}"/>
    <dgm:cxn modelId="{7DDB9095-BDFE-4ADF-97B5-33B482CE9C97}" srcId="{5B548CBA-07A8-42BF-9A77-D3884CE85E37}" destId="{B3BFCD34-8598-42F4-A332-678F4DEC47D8}" srcOrd="0" destOrd="0" parTransId="{1D36113F-3141-44D8-B76F-4F67E704E1F4}" sibTransId="{2AFE87F5-018F-4CF6-A08E-711755A0DC6F}"/>
    <dgm:cxn modelId="{18A64DAD-06DD-4594-8DE8-4CE1006B740E}" srcId="{B3BFCD34-8598-42F4-A332-678F4DEC47D8}" destId="{7B519520-85B0-43E8-B6D8-81A296DFA184}" srcOrd="0" destOrd="0" parTransId="{EAE7C9DE-A0B3-4062-9AB4-4BA5DE42639E}" sibTransId="{1E091279-C6DB-470B-8C63-38FF8FAD91DB}"/>
    <dgm:cxn modelId="{B3A527BC-2675-4D3B-ADD9-DF833BEB97C2}" srcId="{B3BFCD34-8598-42F4-A332-678F4DEC47D8}" destId="{BE88A646-9C14-4F28-8FA0-7336B6349386}" srcOrd="2" destOrd="0" parTransId="{0C71748B-C95E-4CF3-9DB2-8C072E391956}" sibTransId="{BBC6FD04-2944-4FA0-853B-B9313B2CA445}"/>
    <dgm:cxn modelId="{A162B9C4-E13F-4E2E-918F-3B0E6ABF87A8}" srcId="{CC23D9CF-3F6B-4B80-AE92-723708518F23}" destId="{D1D204E3-095D-4B03-AC95-0CFE1D43CE20}" srcOrd="0" destOrd="0" parTransId="{9E20EFF2-CE73-4A6D-BA9D-6B51185FD3A0}" sibTransId="{BAF9E31D-7809-4AD2-BA85-1DDD885805A9}"/>
    <dgm:cxn modelId="{11065EDA-760C-4522-813C-A2858BAB92C2}" type="presOf" srcId="{B3BFCD34-8598-42F4-A332-678F4DEC47D8}" destId="{1BC0E0C4-0BFF-4FBB-BBAB-70DC90A950D6}" srcOrd="0" destOrd="0" presId="urn:microsoft.com/office/officeart/2005/8/layout/vList2"/>
    <dgm:cxn modelId="{E4190EDD-E259-4358-A714-B89B63B4950D}" type="presOf" srcId="{5B548CBA-07A8-42BF-9A77-D3884CE85E37}" destId="{100C850A-0F99-426B-96DB-71B1C7FA3DEA}" srcOrd="0" destOrd="0" presId="urn:microsoft.com/office/officeart/2005/8/layout/vList2"/>
    <dgm:cxn modelId="{F20322E5-2668-4B9D-87F7-7A5F73E53625}" type="presOf" srcId="{82692901-120C-414C-8ED2-FE7F31F6B046}" destId="{49CAFFCB-870B-4077-9AA3-ED06434F984B}" srcOrd="0" destOrd="5" presId="urn:microsoft.com/office/officeart/2005/8/layout/vList2"/>
    <dgm:cxn modelId="{FBDC75F0-6C0B-4E10-A366-7D2D8D4FF53B}" type="presOf" srcId="{7B519520-85B0-43E8-B6D8-81A296DFA184}" destId="{49CAFFCB-870B-4077-9AA3-ED06434F984B}" srcOrd="0" destOrd="0" presId="urn:microsoft.com/office/officeart/2005/8/layout/vList2"/>
    <dgm:cxn modelId="{BF4607FC-F187-4955-AFF6-8C1017C78341}" srcId="{B3BFCD34-8598-42F4-A332-678F4DEC47D8}" destId="{64B763F7-3729-4866-80E0-C0707460E1B8}" srcOrd="6" destOrd="0" parTransId="{490E2323-22E8-4D30-B60C-E5AD8F7A2A5E}" sibTransId="{B461B3CD-37A4-4402-B555-D559465F7AC4}"/>
    <dgm:cxn modelId="{3EC89242-4973-43EF-9736-B856EB3A1485}" type="presParOf" srcId="{100C850A-0F99-426B-96DB-71B1C7FA3DEA}" destId="{1BC0E0C4-0BFF-4FBB-BBAB-70DC90A950D6}" srcOrd="0" destOrd="0" presId="urn:microsoft.com/office/officeart/2005/8/layout/vList2"/>
    <dgm:cxn modelId="{B83C9E6E-7C96-4C2C-86C6-A95FDC8CF212}" type="presParOf" srcId="{100C850A-0F99-426B-96DB-71B1C7FA3DEA}" destId="{49CAFFCB-870B-4077-9AA3-ED06434F98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6ECDD25-00F5-4E68-A0F8-DB92E4D97D1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622DE3C-14F4-4739-A841-FCAF0333D6F9}">
      <dgm:prSet custT="1"/>
      <dgm:spPr>
        <a:solidFill>
          <a:schemeClr val="bg1">
            <a:alpha val="51000"/>
          </a:schemeClr>
        </a:solidFill>
        <a:ln w="38100">
          <a:solidFill>
            <a:srgbClr val="676D7F"/>
          </a:solidFill>
        </a:ln>
      </dgm:spPr>
      <dgm:t>
        <a:bodyPr/>
        <a:lstStyle/>
        <a:p>
          <a:pPr>
            <a:buNone/>
          </a:pPr>
          <a:r>
            <a:rPr lang="en-US" sz="1800" b="1">
              <a:solidFill>
                <a:srgbClr val="676D7F"/>
              </a:solidFill>
            </a:rPr>
            <a:t>Key Safety Features of Equipment to Consider</a:t>
          </a:r>
          <a:endParaRPr lang="en-US" sz="1800">
            <a:solidFill>
              <a:srgbClr val="676D7F"/>
            </a:solidFill>
          </a:endParaRPr>
        </a:p>
      </dgm:t>
    </dgm:pt>
    <dgm:pt modelId="{8F82CB49-3217-48B5-809E-9D1B020223A0}" type="parTrans" cxnId="{09E539C6-69EB-4CB4-AE04-A7352AD77DD3}">
      <dgm:prSet/>
      <dgm:spPr/>
      <dgm:t>
        <a:bodyPr/>
        <a:lstStyle/>
        <a:p>
          <a:endParaRPr lang="en-US"/>
        </a:p>
      </dgm:t>
    </dgm:pt>
    <dgm:pt modelId="{F2A31AD4-4F54-4BD8-8C1D-3840306C2D60}" type="sibTrans" cxnId="{09E539C6-69EB-4CB4-AE04-A7352AD77DD3}">
      <dgm:prSet/>
      <dgm:spPr/>
      <dgm:t>
        <a:bodyPr/>
        <a:lstStyle/>
        <a:p>
          <a:endParaRPr lang="en-US"/>
        </a:p>
      </dgm:t>
    </dgm:pt>
    <dgm:pt modelId="{6A563143-E8E7-4FD0-9FE9-8A2F533B3BAE}">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Comfortable and Sturdy Seats - </a:t>
          </a:r>
          <a:r>
            <a:rPr lang="en-US" sz="1800">
              <a:solidFill>
                <a:srgbClr val="676D7F"/>
              </a:solidFill>
            </a:rPr>
            <a:t>Ensure Seats accommodate various body types and offer secure support.</a:t>
          </a:r>
        </a:p>
      </dgm:t>
    </dgm:pt>
    <dgm:pt modelId="{E9DDFABA-D5BD-4064-BE2E-75CBD38E19B5}" type="parTrans" cxnId="{01A1404F-CD4D-4361-890E-879E7690D42E}">
      <dgm:prSet/>
      <dgm:spPr/>
      <dgm:t>
        <a:bodyPr/>
        <a:lstStyle/>
        <a:p>
          <a:endParaRPr lang="en-US"/>
        </a:p>
      </dgm:t>
    </dgm:pt>
    <dgm:pt modelId="{4AB4F846-B55D-46ED-9616-58883382B5AB}" type="sibTrans" cxnId="{01A1404F-CD4D-4361-890E-879E7690D42E}">
      <dgm:prSet/>
      <dgm:spPr/>
      <dgm:t>
        <a:bodyPr/>
        <a:lstStyle/>
        <a:p>
          <a:endParaRPr lang="en-US"/>
        </a:p>
      </dgm:t>
    </dgm:pt>
    <dgm:pt modelId="{0B94F06B-D32B-4549-BD2A-CBD564BDC9CE}">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Leg or Foot Stabilizers - </a:t>
          </a:r>
          <a:r>
            <a:rPr lang="en-US" sz="1800">
              <a:solidFill>
                <a:srgbClr val="676D7F"/>
              </a:solidFill>
            </a:rPr>
            <a:t>Provide extra support for participants with limited mobility in their legs or feet.</a:t>
          </a:r>
        </a:p>
      </dgm:t>
    </dgm:pt>
    <dgm:pt modelId="{AB3FF21B-BA84-44E0-A48D-C62E9D3CC790}" type="parTrans" cxnId="{526C220B-BEC6-4FA1-9082-AE964373F6D1}">
      <dgm:prSet/>
      <dgm:spPr/>
      <dgm:t>
        <a:bodyPr/>
        <a:lstStyle/>
        <a:p>
          <a:endParaRPr lang="en-US"/>
        </a:p>
      </dgm:t>
    </dgm:pt>
    <dgm:pt modelId="{B28128FE-13B2-4B84-B9F0-C8CB666851EC}" type="sibTrans" cxnId="{526C220B-BEC6-4FA1-9082-AE964373F6D1}">
      <dgm:prSet/>
      <dgm:spPr/>
      <dgm:t>
        <a:bodyPr/>
        <a:lstStyle/>
        <a:p>
          <a:endParaRPr lang="en-US"/>
        </a:p>
      </dgm:t>
    </dgm:pt>
    <dgm:pt modelId="{8CC339F3-0A64-4FC4-B590-5C560926444F}">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Large Footbeds and Foot Straps - </a:t>
          </a:r>
          <a:r>
            <a:rPr lang="en-US" sz="1800">
              <a:solidFill>
                <a:srgbClr val="676D7F"/>
              </a:solidFill>
            </a:rPr>
            <a:t>Allow participants to comfortably and safely use pedals, especially for those with limited mobility or balance.</a:t>
          </a:r>
        </a:p>
      </dgm:t>
    </dgm:pt>
    <dgm:pt modelId="{B71AA07E-3662-48E8-8B77-5E2C4FF1DDE6}" type="parTrans" cxnId="{01BA3413-90F0-4FDE-8457-CA5BE4B8681C}">
      <dgm:prSet/>
      <dgm:spPr/>
      <dgm:t>
        <a:bodyPr/>
        <a:lstStyle/>
        <a:p>
          <a:endParaRPr lang="en-US"/>
        </a:p>
      </dgm:t>
    </dgm:pt>
    <dgm:pt modelId="{C9D7B6F5-45B9-459F-A139-4D46A42EF55B}" type="sibTrans" cxnId="{01BA3413-90F0-4FDE-8457-CA5BE4B8681C}">
      <dgm:prSet/>
      <dgm:spPr/>
      <dgm:t>
        <a:bodyPr/>
        <a:lstStyle/>
        <a:p>
          <a:endParaRPr lang="en-US"/>
        </a:p>
      </dgm:t>
    </dgm:pt>
    <dgm:pt modelId="{DDBFB22D-0060-4173-82A7-91D358F01D27}">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Self-Powered Machines - </a:t>
          </a:r>
          <a:r>
            <a:rPr lang="en-US" sz="1800">
              <a:solidFill>
                <a:srgbClr val="676D7F"/>
              </a:solidFill>
            </a:rPr>
            <a:t>Equipment that maintains function at very low speeds, offering a range of exercise options.</a:t>
          </a:r>
        </a:p>
      </dgm:t>
    </dgm:pt>
    <dgm:pt modelId="{02B68691-92C4-48CF-ABFD-8FBB2AF4E0D8}" type="parTrans" cxnId="{E6183461-F588-42A8-A3C9-DC767B94A2E3}">
      <dgm:prSet/>
      <dgm:spPr/>
      <dgm:t>
        <a:bodyPr/>
        <a:lstStyle/>
        <a:p>
          <a:endParaRPr lang="en-US"/>
        </a:p>
      </dgm:t>
    </dgm:pt>
    <dgm:pt modelId="{5AC3FEB7-1A77-46C8-B828-EAA9D55259F7}" type="sibTrans" cxnId="{E6183461-F588-42A8-A3C9-DC767B94A2E3}">
      <dgm:prSet/>
      <dgm:spPr/>
      <dgm:t>
        <a:bodyPr/>
        <a:lstStyle/>
        <a:p>
          <a:endParaRPr lang="en-US"/>
        </a:p>
      </dgm:t>
    </dgm:pt>
    <dgm:pt modelId="{2BDCEE94-0FB3-447D-9373-D0005CA3C5B8}">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Adaptive Accessories - </a:t>
          </a:r>
          <a:r>
            <a:rPr lang="en-US" sz="1800">
              <a:solidFill>
                <a:srgbClr val="676D7F"/>
              </a:solidFill>
            </a:rPr>
            <a:t>Consider accessories that allow participants to adjust the equipment to their specific needs, such as arm handles and leg crank adjustments. </a:t>
          </a:r>
        </a:p>
      </dgm:t>
    </dgm:pt>
    <dgm:pt modelId="{E032FA34-CEF9-44F7-A9A6-6C5C9AF76ECB}" type="parTrans" cxnId="{F01CFF9C-DDB6-4836-8CEB-4147307DD87A}">
      <dgm:prSet/>
      <dgm:spPr/>
      <dgm:t>
        <a:bodyPr/>
        <a:lstStyle/>
        <a:p>
          <a:endParaRPr lang="en-US"/>
        </a:p>
      </dgm:t>
    </dgm:pt>
    <dgm:pt modelId="{FA26D6E9-0BE1-4A58-8BF0-728FAB053007}" type="sibTrans" cxnId="{F01CFF9C-DDB6-4836-8CEB-4147307DD87A}">
      <dgm:prSet/>
      <dgm:spPr/>
      <dgm:t>
        <a:bodyPr/>
        <a:lstStyle/>
        <a:p>
          <a:endParaRPr lang="en-US"/>
        </a:p>
      </dgm:t>
    </dgm:pt>
    <dgm:pt modelId="{51E945D2-01FF-43F1-B70C-E5A58E75B68D}" type="pres">
      <dgm:prSet presAssocID="{C6ECDD25-00F5-4E68-A0F8-DB92E4D97D1B}" presName="Name0" presStyleCnt="0">
        <dgm:presLayoutVars>
          <dgm:dir/>
          <dgm:resizeHandles val="exact"/>
        </dgm:presLayoutVars>
      </dgm:prSet>
      <dgm:spPr/>
    </dgm:pt>
    <dgm:pt modelId="{DA7DBD34-2657-4D0F-8111-66F792888991}" type="pres">
      <dgm:prSet presAssocID="{1622DE3C-14F4-4739-A841-FCAF0333D6F9}" presName="node" presStyleLbl="node1" presStyleIdx="0" presStyleCnt="1" custScaleY="118639" custLinFactNeighborX="78941" custLinFactNeighborY="2510">
        <dgm:presLayoutVars>
          <dgm:bulletEnabled val="1"/>
        </dgm:presLayoutVars>
      </dgm:prSet>
      <dgm:spPr/>
    </dgm:pt>
  </dgm:ptLst>
  <dgm:cxnLst>
    <dgm:cxn modelId="{526C220B-BEC6-4FA1-9082-AE964373F6D1}" srcId="{1622DE3C-14F4-4739-A841-FCAF0333D6F9}" destId="{0B94F06B-D32B-4549-BD2A-CBD564BDC9CE}" srcOrd="1" destOrd="0" parTransId="{AB3FF21B-BA84-44E0-A48D-C62E9D3CC790}" sibTransId="{B28128FE-13B2-4B84-B9F0-C8CB666851EC}"/>
    <dgm:cxn modelId="{6DC8C40C-59E7-436A-A2CC-B5EC2EE3641F}" type="presOf" srcId="{0B94F06B-D32B-4549-BD2A-CBD564BDC9CE}" destId="{DA7DBD34-2657-4D0F-8111-66F792888991}" srcOrd="0" destOrd="2" presId="urn:microsoft.com/office/officeart/2016/7/layout/RepeatingBendingProcessNew"/>
    <dgm:cxn modelId="{01BA3413-90F0-4FDE-8457-CA5BE4B8681C}" srcId="{1622DE3C-14F4-4739-A841-FCAF0333D6F9}" destId="{8CC339F3-0A64-4FC4-B590-5C560926444F}" srcOrd="2" destOrd="0" parTransId="{B71AA07E-3662-48E8-8B77-5E2C4FF1DDE6}" sibTransId="{C9D7B6F5-45B9-459F-A139-4D46A42EF55B}"/>
    <dgm:cxn modelId="{1F8B281A-3B61-43E1-8D32-4F096452A42A}" type="presOf" srcId="{C6ECDD25-00F5-4E68-A0F8-DB92E4D97D1B}" destId="{51E945D2-01FF-43F1-B70C-E5A58E75B68D}" srcOrd="0" destOrd="0" presId="urn:microsoft.com/office/officeart/2016/7/layout/RepeatingBendingProcessNew"/>
    <dgm:cxn modelId="{6DC2BE34-C76D-4113-B89E-139DE2C465A9}" type="presOf" srcId="{1622DE3C-14F4-4739-A841-FCAF0333D6F9}" destId="{DA7DBD34-2657-4D0F-8111-66F792888991}" srcOrd="0" destOrd="0" presId="urn:microsoft.com/office/officeart/2016/7/layout/RepeatingBendingProcessNew"/>
    <dgm:cxn modelId="{E6183461-F588-42A8-A3C9-DC767B94A2E3}" srcId="{1622DE3C-14F4-4739-A841-FCAF0333D6F9}" destId="{DDBFB22D-0060-4173-82A7-91D358F01D27}" srcOrd="3" destOrd="0" parTransId="{02B68691-92C4-48CF-ABFD-8FBB2AF4E0D8}" sibTransId="{5AC3FEB7-1A77-46C8-B828-EAA9D55259F7}"/>
    <dgm:cxn modelId="{01A1404F-CD4D-4361-890E-879E7690D42E}" srcId="{1622DE3C-14F4-4739-A841-FCAF0333D6F9}" destId="{6A563143-E8E7-4FD0-9FE9-8A2F533B3BAE}" srcOrd="0" destOrd="0" parTransId="{E9DDFABA-D5BD-4064-BE2E-75CBD38E19B5}" sibTransId="{4AB4F846-B55D-46ED-9616-58883382B5AB}"/>
    <dgm:cxn modelId="{1A841450-FC94-4218-9601-7406C4447A72}" type="presOf" srcId="{2BDCEE94-0FB3-447D-9373-D0005CA3C5B8}" destId="{DA7DBD34-2657-4D0F-8111-66F792888991}" srcOrd="0" destOrd="5" presId="urn:microsoft.com/office/officeart/2016/7/layout/RepeatingBendingProcessNew"/>
    <dgm:cxn modelId="{CB813773-13F3-4367-8C67-4663854EB292}" type="presOf" srcId="{8CC339F3-0A64-4FC4-B590-5C560926444F}" destId="{DA7DBD34-2657-4D0F-8111-66F792888991}" srcOrd="0" destOrd="3" presId="urn:microsoft.com/office/officeart/2016/7/layout/RepeatingBendingProcessNew"/>
    <dgm:cxn modelId="{F01CFF9C-DDB6-4836-8CEB-4147307DD87A}" srcId="{1622DE3C-14F4-4739-A841-FCAF0333D6F9}" destId="{2BDCEE94-0FB3-447D-9373-D0005CA3C5B8}" srcOrd="4" destOrd="0" parTransId="{E032FA34-CEF9-44F7-A9A6-6C5C9AF76ECB}" sibTransId="{FA26D6E9-0BE1-4A58-8BF0-728FAB053007}"/>
    <dgm:cxn modelId="{EAAB93A6-5206-4856-A3C7-509A16B164E7}" type="presOf" srcId="{6A563143-E8E7-4FD0-9FE9-8A2F533B3BAE}" destId="{DA7DBD34-2657-4D0F-8111-66F792888991}" srcOrd="0" destOrd="1" presId="urn:microsoft.com/office/officeart/2016/7/layout/RepeatingBendingProcessNew"/>
    <dgm:cxn modelId="{060DE6B8-C7C4-4091-A105-CC39B17B2CD2}" type="presOf" srcId="{DDBFB22D-0060-4173-82A7-91D358F01D27}" destId="{DA7DBD34-2657-4D0F-8111-66F792888991}" srcOrd="0" destOrd="4" presId="urn:microsoft.com/office/officeart/2016/7/layout/RepeatingBendingProcessNew"/>
    <dgm:cxn modelId="{09E539C6-69EB-4CB4-AE04-A7352AD77DD3}" srcId="{C6ECDD25-00F5-4E68-A0F8-DB92E4D97D1B}" destId="{1622DE3C-14F4-4739-A841-FCAF0333D6F9}" srcOrd="0" destOrd="0" parTransId="{8F82CB49-3217-48B5-809E-9D1B020223A0}" sibTransId="{F2A31AD4-4F54-4BD8-8C1D-3840306C2D60}"/>
    <dgm:cxn modelId="{7C807901-556E-4482-8866-78FA96F7B067}" type="presParOf" srcId="{51E945D2-01FF-43F1-B70C-E5A58E75B68D}" destId="{DA7DBD34-2657-4D0F-8111-66F792888991}"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30DFE59-5860-4B05-9957-6181A6D856C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677D053-559B-493E-922A-03A2CE6EE812}">
      <dgm:prSet/>
      <dgm:spPr/>
      <dgm:t>
        <a:bodyPr/>
        <a:lstStyle/>
        <a:p>
          <a:pPr>
            <a:lnSpc>
              <a:spcPct val="100000"/>
            </a:lnSpc>
            <a:defRPr cap="all"/>
          </a:pPr>
          <a:r>
            <a:rPr lang="en-US" b="1">
              <a:solidFill>
                <a:schemeClr val="accent2">
                  <a:lumMod val="75000"/>
                </a:schemeClr>
              </a:solidFill>
            </a:rPr>
            <a:t>Staff Files</a:t>
          </a:r>
        </a:p>
      </dgm:t>
    </dgm:pt>
    <dgm:pt modelId="{8CAC2E88-9C4B-4306-B705-0126D38F42EF}" type="parTrans" cxnId="{712ABB0F-B3B1-4375-B450-2468C40307F4}">
      <dgm:prSet/>
      <dgm:spPr/>
      <dgm:t>
        <a:bodyPr/>
        <a:lstStyle/>
        <a:p>
          <a:endParaRPr lang="en-US"/>
        </a:p>
      </dgm:t>
    </dgm:pt>
    <dgm:pt modelId="{7AC151B6-D18D-4ADD-9476-C9BE14670BD8}" type="sibTrans" cxnId="{712ABB0F-B3B1-4375-B450-2468C40307F4}">
      <dgm:prSet/>
      <dgm:spPr/>
      <dgm:t>
        <a:bodyPr/>
        <a:lstStyle/>
        <a:p>
          <a:endParaRPr lang="en-US"/>
        </a:p>
      </dgm:t>
    </dgm:pt>
    <dgm:pt modelId="{E35AC5D5-781B-469D-90AC-AB44F94BF683}">
      <dgm:prSet/>
      <dgm:spPr/>
      <dgm:t>
        <a:bodyPr/>
        <a:lstStyle/>
        <a:p>
          <a:pPr>
            <a:lnSpc>
              <a:spcPct val="100000"/>
            </a:lnSpc>
            <a:defRPr cap="all"/>
          </a:pPr>
          <a:r>
            <a:rPr lang="en-US" b="1">
              <a:solidFill>
                <a:schemeClr val="accent2">
                  <a:lumMod val="75000"/>
                </a:schemeClr>
              </a:solidFill>
            </a:rPr>
            <a:t>BENEFICIARY Files</a:t>
          </a:r>
        </a:p>
      </dgm:t>
    </dgm:pt>
    <dgm:pt modelId="{16DCB281-4B1D-4FEF-9202-D22AEAFB0465}" type="parTrans" cxnId="{A0E53D92-C447-48B0-8756-384076DD0FB4}">
      <dgm:prSet/>
      <dgm:spPr/>
      <dgm:t>
        <a:bodyPr/>
        <a:lstStyle/>
        <a:p>
          <a:endParaRPr lang="en-US"/>
        </a:p>
      </dgm:t>
    </dgm:pt>
    <dgm:pt modelId="{3426B5C9-CC83-4307-A54B-FE8079997463}" type="sibTrans" cxnId="{A0E53D92-C447-48B0-8756-384076DD0FB4}">
      <dgm:prSet/>
      <dgm:spPr/>
      <dgm:t>
        <a:bodyPr/>
        <a:lstStyle/>
        <a:p>
          <a:endParaRPr lang="en-US"/>
        </a:p>
      </dgm:t>
    </dgm:pt>
    <dgm:pt modelId="{28FC7261-570D-473E-843F-14B1162AA118}">
      <dgm:prSet/>
      <dgm:spPr/>
      <dgm:t>
        <a:bodyPr/>
        <a:lstStyle/>
        <a:p>
          <a:pPr>
            <a:lnSpc>
              <a:spcPct val="100000"/>
            </a:lnSpc>
            <a:defRPr cap="all"/>
          </a:pPr>
          <a:r>
            <a:rPr lang="en-US" b="1">
              <a:solidFill>
                <a:schemeClr val="accent2">
                  <a:lumMod val="75000"/>
                </a:schemeClr>
              </a:solidFill>
            </a:rPr>
            <a:t>Proper Storage and Accessibility</a:t>
          </a:r>
        </a:p>
      </dgm:t>
    </dgm:pt>
    <dgm:pt modelId="{C089AB53-AFE2-4160-B965-F7740B8C6056}" type="parTrans" cxnId="{79B1FB07-EAD3-411A-9E10-FCFA1B055047}">
      <dgm:prSet/>
      <dgm:spPr/>
      <dgm:t>
        <a:bodyPr/>
        <a:lstStyle/>
        <a:p>
          <a:endParaRPr lang="en-US"/>
        </a:p>
      </dgm:t>
    </dgm:pt>
    <dgm:pt modelId="{087EAF59-F498-4C7F-A3EC-CA1FF35D044A}" type="sibTrans" cxnId="{79B1FB07-EAD3-411A-9E10-FCFA1B055047}">
      <dgm:prSet/>
      <dgm:spPr/>
      <dgm:t>
        <a:bodyPr/>
        <a:lstStyle/>
        <a:p>
          <a:endParaRPr lang="en-US"/>
        </a:p>
      </dgm:t>
    </dgm:pt>
    <dgm:pt modelId="{7035C845-CA0F-4C0F-814A-C39E2AF2968B}" type="pres">
      <dgm:prSet presAssocID="{330DFE59-5860-4B05-9957-6181A6D856C8}" presName="root" presStyleCnt="0">
        <dgm:presLayoutVars>
          <dgm:dir/>
          <dgm:resizeHandles val="exact"/>
        </dgm:presLayoutVars>
      </dgm:prSet>
      <dgm:spPr/>
    </dgm:pt>
    <dgm:pt modelId="{8D5BC955-A96A-426E-8538-F69CE3D00FC4}" type="pres">
      <dgm:prSet presAssocID="{B677D053-559B-493E-922A-03A2CE6EE812}" presName="compNode" presStyleCnt="0"/>
      <dgm:spPr/>
    </dgm:pt>
    <dgm:pt modelId="{1FB928EC-7F3E-4937-97A8-FB01C44F0907}" type="pres">
      <dgm:prSet presAssocID="{B677D053-559B-493E-922A-03A2CE6EE812}" presName="iconBgRect" presStyleLbl="bgShp" presStyleIdx="0" presStyleCnt="3"/>
      <dgm:spPr/>
    </dgm:pt>
    <dgm:pt modelId="{C92C1F9D-6F82-4D67-93F2-EE79E1297594}" type="pres">
      <dgm:prSet presAssocID="{B677D053-559B-493E-922A-03A2CE6EE812}" presName="iconRect" presStyleLbl="node1" presStyleIdx="0" presStyleCnt="3"/>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5F05EE17-2D5B-4908-B744-1922F85BD300}" type="pres">
      <dgm:prSet presAssocID="{B677D053-559B-493E-922A-03A2CE6EE812}" presName="spaceRect" presStyleCnt="0"/>
      <dgm:spPr/>
    </dgm:pt>
    <dgm:pt modelId="{CBE57545-D123-4E7A-B753-487824E52630}" type="pres">
      <dgm:prSet presAssocID="{B677D053-559B-493E-922A-03A2CE6EE812}" presName="textRect" presStyleLbl="revTx" presStyleIdx="0" presStyleCnt="3">
        <dgm:presLayoutVars>
          <dgm:chMax val="1"/>
          <dgm:chPref val="1"/>
        </dgm:presLayoutVars>
      </dgm:prSet>
      <dgm:spPr/>
    </dgm:pt>
    <dgm:pt modelId="{09806149-4C05-46EF-A5AF-5FA9D108A804}" type="pres">
      <dgm:prSet presAssocID="{7AC151B6-D18D-4ADD-9476-C9BE14670BD8}" presName="sibTrans" presStyleCnt="0"/>
      <dgm:spPr/>
    </dgm:pt>
    <dgm:pt modelId="{21A73822-AE8A-4366-9B19-BA9F98D2600B}" type="pres">
      <dgm:prSet presAssocID="{E35AC5D5-781B-469D-90AC-AB44F94BF683}" presName="compNode" presStyleCnt="0"/>
      <dgm:spPr/>
    </dgm:pt>
    <dgm:pt modelId="{4B14B039-2FFB-46C6-A47A-DFD51907351A}" type="pres">
      <dgm:prSet presAssocID="{E35AC5D5-781B-469D-90AC-AB44F94BF683}" presName="iconBgRect" presStyleLbl="bgShp" presStyleIdx="1" presStyleCnt="3"/>
      <dgm:spPr/>
    </dgm:pt>
    <dgm:pt modelId="{0415D2FD-37C0-4BE9-A26C-7A293F46C278}" type="pres">
      <dgm:prSet presAssocID="{E35AC5D5-781B-469D-90AC-AB44F94BF683}" presName="iconRect" presStyleLbl="node1" presStyleIdx="1" presStyleCnt="3"/>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90F9B1A4-BEB3-4D97-9F2F-0A8B645D6D30}" type="pres">
      <dgm:prSet presAssocID="{E35AC5D5-781B-469D-90AC-AB44F94BF683}" presName="spaceRect" presStyleCnt="0"/>
      <dgm:spPr/>
    </dgm:pt>
    <dgm:pt modelId="{09E94C7C-D65B-4782-9B67-BD5AFD9928CC}" type="pres">
      <dgm:prSet presAssocID="{E35AC5D5-781B-469D-90AC-AB44F94BF683}" presName="textRect" presStyleLbl="revTx" presStyleIdx="1" presStyleCnt="3">
        <dgm:presLayoutVars>
          <dgm:chMax val="1"/>
          <dgm:chPref val="1"/>
        </dgm:presLayoutVars>
      </dgm:prSet>
      <dgm:spPr/>
    </dgm:pt>
    <dgm:pt modelId="{6C8A9215-076D-4D7C-8F93-97A1C663FA45}" type="pres">
      <dgm:prSet presAssocID="{3426B5C9-CC83-4307-A54B-FE8079997463}" presName="sibTrans" presStyleCnt="0"/>
      <dgm:spPr/>
    </dgm:pt>
    <dgm:pt modelId="{4A8F0E99-966F-4C0C-9B7A-A66A87B0C28D}" type="pres">
      <dgm:prSet presAssocID="{28FC7261-570D-473E-843F-14B1162AA118}" presName="compNode" presStyleCnt="0"/>
      <dgm:spPr/>
    </dgm:pt>
    <dgm:pt modelId="{64AC90E8-FB07-420A-940F-BD82F79ED1AC}" type="pres">
      <dgm:prSet presAssocID="{28FC7261-570D-473E-843F-14B1162AA118}" presName="iconBgRect" presStyleLbl="bgShp" presStyleIdx="2" presStyleCnt="3"/>
      <dgm:spPr/>
    </dgm:pt>
    <dgm:pt modelId="{8857707B-7AE7-4EFD-A831-72A09703C757}" type="pres">
      <dgm:prSet presAssocID="{28FC7261-570D-473E-843F-14B1162AA118}" presName="iconRect" presStyleLbl="node1" presStyleIdx="2" presStyleCnt="3"/>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F4AF4641-B983-4597-A540-285BF94EEACF}" type="pres">
      <dgm:prSet presAssocID="{28FC7261-570D-473E-843F-14B1162AA118}" presName="spaceRect" presStyleCnt="0"/>
      <dgm:spPr/>
    </dgm:pt>
    <dgm:pt modelId="{046CFE7B-95BD-4D5F-A253-138D27FBFF32}" type="pres">
      <dgm:prSet presAssocID="{28FC7261-570D-473E-843F-14B1162AA118}" presName="textRect" presStyleLbl="revTx" presStyleIdx="2" presStyleCnt="3">
        <dgm:presLayoutVars>
          <dgm:chMax val="1"/>
          <dgm:chPref val="1"/>
        </dgm:presLayoutVars>
      </dgm:prSet>
      <dgm:spPr/>
    </dgm:pt>
  </dgm:ptLst>
  <dgm:cxnLst>
    <dgm:cxn modelId="{79B1FB07-EAD3-411A-9E10-FCFA1B055047}" srcId="{330DFE59-5860-4B05-9957-6181A6D856C8}" destId="{28FC7261-570D-473E-843F-14B1162AA118}" srcOrd="2" destOrd="0" parTransId="{C089AB53-AFE2-4160-B965-F7740B8C6056}" sibTransId="{087EAF59-F498-4C7F-A3EC-CA1FF35D044A}"/>
    <dgm:cxn modelId="{B7B9D50E-F437-4D3D-852A-2C47C1DA8B98}" type="presOf" srcId="{28FC7261-570D-473E-843F-14B1162AA118}" destId="{046CFE7B-95BD-4D5F-A253-138D27FBFF32}" srcOrd="0" destOrd="0" presId="urn:microsoft.com/office/officeart/2018/5/layout/IconCircleLabelList"/>
    <dgm:cxn modelId="{712ABB0F-B3B1-4375-B450-2468C40307F4}" srcId="{330DFE59-5860-4B05-9957-6181A6D856C8}" destId="{B677D053-559B-493E-922A-03A2CE6EE812}" srcOrd="0" destOrd="0" parTransId="{8CAC2E88-9C4B-4306-B705-0126D38F42EF}" sibTransId="{7AC151B6-D18D-4ADD-9476-C9BE14670BD8}"/>
    <dgm:cxn modelId="{2132266D-7332-473C-991E-BE4C3795CDCC}" type="presOf" srcId="{E35AC5D5-781B-469D-90AC-AB44F94BF683}" destId="{09E94C7C-D65B-4782-9B67-BD5AFD9928CC}" srcOrd="0" destOrd="0" presId="urn:microsoft.com/office/officeart/2018/5/layout/IconCircleLabelList"/>
    <dgm:cxn modelId="{A0E53D92-C447-48B0-8756-384076DD0FB4}" srcId="{330DFE59-5860-4B05-9957-6181A6D856C8}" destId="{E35AC5D5-781B-469D-90AC-AB44F94BF683}" srcOrd="1" destOrd="0" parTransId="{16DCB281-4B1D-4FEF-9202-D22AEAFB0465}" sibTransId="{3426B5C9-CC83-4307-A54B-FE8079997463}"/>
    <dgm:cxn modelId="{7FE7ADCD-BAE9-4EE4-9296-224D8B664FFD}" type="presOf" srcId="{B677D053-559B-493E-922A-03A2CE6EE812}" destId="{CBE57545-D123-4E7A-B753-487824E52630}" srcOrd="0" destOrd="0" presId="urn:microsoft.com/office/officeart/2018/5/layout/IconCircleLabelList"/>
    <dgm:cxn modelId="{D6EA99FA-0556-4BD8-A777-DEF3FDC87CC6}" type="presOf" srcId="{330DFE59-5860-4B05-9957-6181A6D856C8}" destId="{7035C845-CA0F-4C0F-814A-C39E2AF2968B}" srcOrd="0" destOrd="0" presId="urn:microsoft.com/office/officeart/2018/5/layout/IconCircleLabelList"/>
    <dgm:cxn modelId="{4C59D942-427C-4405-A532-DD183B15A615}" type="presParOf" srcId="{7035C845-CA0F-4C0F-814A-C39E2AF2968B}" destId="{8D5BC955-A96A-426E-8538-F69CE3D00FC4}" srcOrd="0" destOrd="0" presId="urn:microsoft.com/office/officeart/2018/5/layout/IconCircleLabelList"/>
    <dgm:cxn modelId="{713CFF91-A4EE-4A25-8329-B606100D35D8}" type="presParOf" srcId="{8D5BC955-A96A-426E-8538-F69CE3D00FC4}" destId="{1FB928EC-7F3E-4937-97A8-FB01C44F0907}" srcOrd="0" destOrd="0" presId="urn:microsoft.com/office/officeart/2018/5/layout/IconCircleLabelList"/>
    <dgm:cxn modelId="{304B363A-15BB-46A0-B2E6-0C770C537CBB}" type="presParOf" srcId="{8D5BC955-A96A-426E-8538-F69CE3D00FC4}" destId="{C92C1F9D-6F82-4D67-93F2-EE79E1297594}" srcOrd="1" destOrd="0" presId="urn:microsoft.com/office/officeart/2018/5/layout/IconCircleLabelList"/>
    <dgm:cxn modelId="{6F0731C0-AB57-44D9-9E2D-E6A2C3D2CBEF}" type="presParOf" srcId="{8D5BC955-A96A-426E-8538-F69CE3D00FC4}" destId="{5F05EE17-2D5B-4908-B744-1922F85BD300}" srcOrd="2" destOrd="0" presId="urn:microsoft.com/office/officeart/2018/5/layout/IconCircleLabelList"/>
    <dgm:cxn modelId="{03D9707D-FA05-4280-BC3F-8806A6641807}" type="presParOf" srcId="{8D5BC955-A96A-426E-8538-F69CE3D00FC4}" destId="{CBE57545-D123-4E7A-B753-487824E52630}" srcOrd="3" destOrd="0" presId="urn:microsoft.com/office/officeart/2018/5/layout/IconCircleLabelList"/>
    <dgm:cxn modelId="{843C9361-7A20-494B-92DD-4627E7CD3C3D}" type="presParOf" srcId="{7035C845-CA0F-4C0F-814A-C39E2AF2968B}" destId="{09806149-4C05-46EF-A5AF-5FA9D108A804}" srcOrd="1" destOrd="0" presId="urn:microsoft.com/office/officeart/2018/5/layout/IconCircleLabelList"/>
    <dgm:cxn modelId="{EEA5CE34-8984-4B02-9566-837A7494C8C8}" type="presParOf" srcId="{7035C845-CA0F-4C0F-814A-C39E2AF2968B}" destId="{21A73822-AE8A-4366-9B19-BA9F98D2600B}" srcOrd="2" destOrd="0" presId="urn:microsoft.com/office/officeart/2018/5/layout/IconCircleLabelList"/>
    <dgm:cxn modelId="{85C2280E-A811-4937-8E93-68506A4CC6FE}" type="presParOf" srcId="{21A73822-AE8A-4366-9B19-BA9F98D2600B}" destId="{4B14B039-2FFB-46C6-A47A-DFD51907351A}" srcOrd="0" destOrd="0" presId="urn:microsoft.com/office/officeart/2018/5/layout/IconCircleLabelList"/>
    <dgm:cxn modelId="{6DBDDE32-8B5F-4C0E-94F9-C4B372B3F436}" type="presParOf" srcId="{21A73822-AE8A-4366-9B19-BA9F98D2600B}" destId="{0415D2FD-37C0-4BE9-A26C-7A293F46C278}" srcOrd="1" destOrd="0" presId="urn:microsoft.com/office/officeart/2018/5/layout/IconCircleLabelList"/>
    <dgm:cxn modelId="{1C8373B8-3559-44E9-A383-3EFE669492E5}" type="presParOf" srcId="{21A73822-AE8A-4366-9B19-BA9F98D2600B}" destId="{90F9B1A4-BEB3-4D97-9F2F-0A8B645D6D30}" srcOrd="2" destOrd="0" presId="urn:microsoft.com/office/officeart/2018/5/layout/IconCircleLabelList"/>
    <dgm:cxn modelId="{2A899792-5D98-4A28-8FE4-7E9B47BB86EA}" type="presParOf" srcId="{21A73822-AE8A-4366-9B19-BA9F98D2600B}" destId="{09E94C7C-D65B-4782-9B67-BD5AFD9928CC}" srcOrd="3" destOrd="0" presId="urn:microsoft.com/office/officeart/2018/5/layout/IconCircleLabelList"/>
    <dgm:cxn modelId="{EF828A19-AC7D-4BFD-ACB6-C4102B432BBD}" type="presParOf" srcId="{7035C845-CA0F-4C0F-814A-C39E2AF2968B}" destId="{6C8A9215-076D-4D7C-8F93-97A1C663FA45}" srcOrd="3" destOrd="0" presId="urn:microsoft.com/office/officeart/2018/5/layout/IconCircleLabelList"/>
    <dgm:cxn modelId="{60304543-CE73-4968-AAE3-41EB052891A3}" type="presParOf" srcId="{7035C845-CA0F-4C0F-814A-C39E2AF2968B}" destId="{4A8F0E99-966F-4C0C-9B7A-A66A87B0C28D}" srcOrd="4" destOrd="0" presId="urn:microsoft.com/office/officeart/2018/5/layout/IconCircleLabelList"/>
    <dgm:cxn modelId="{B28C275C-3E0D-41BE-BB8F-0ED157A8BD2B}" type="presParOf" srcId="{4A8F0E99-966F-4C0C-9B7A-A66A87B0C28D}" destId="{64AC90E8-FB07-420A-940F-BD82F79ED1AC}" srcOrd="0" destOrd="0" presId="urn:microsoft.com/office/officeart/2018/5/layout/IconCircleLabelList"/>
    <dgm:cxn modelId="{42CF6499-A3AC-41B8-A31A-15999DEAD897}" type="presParOf" srcId="{4A8F0E99-966F-4C0C-9B7A-A66A87B0C28D}" destId="{8857707B-7AE7-4EFD-A831-72A09703C757}" srcOrd="1" destOrd="0" presId="urn:microsoft.com/office/officeart/2018/5/layout/IconCircleLabelList"/>
    <dgm:cxn modelId="{9629824E-6998-414F-B77D-925DDF4DA819}" type="presParOf" srcId="{4A8F0E99-966F-4C0C-9B7A-A66A87B0C28D}" destId="{F4AF4641-B983-4597-A540-285BF94EEACF}" srcOrd="2" destOrd="0" presId="urn:microsoft.com/office/officeart/2018/5/layout/IconCircleLabelList"/>
    <dgm:cxn modelId="{099FD499-E7F7-44EB-A412-528F2F75CD4C}" type="presParOf" srcId="{4A8F0E99-966F-4C0C-9B7A-A66A87B0C28D}" destId="{046CFE7B-95BD-4D5F-A253-138D27FBFF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392307D-38BD-4AD5-B831-111100F41A9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E3739E8-45E7-4039-A6EB-6EE0E00FAFD7}">
      <dgm:prSet/>
      <dgm:spPr/>
      <dgm:t>
        <a:bodyPr/>
        <a:lstStyle/>
        <a:p>
          <a:r>
            <a:rPr lang="en-US" b="1"/>
            <a:t>Storage</a:t>
          </a:r>
          <a:endParaRPr lang="en-US"/>
        </a:p>
      </dgm:t>
    </dgm:pt>
    <dgm:pt modelId="{EC70EFC4-0A45-4F9E-82E1-32BF64281B51}" type="parTrans" cxnId="{34E74020-321F-420C-ACCF-AEF0125A792A}">
      <dgm:prSet/>
      <dgm:spPr/>
      <dgm:t>
        <a:bodyPr/>
        <a:lstStyle/>
        <a:p>
          <a:endParaRPr lang="en-US"/>
        </a:p>
      </dgm:t>
    </dgm:pt>
    <dgm:pt modelId="{6D63ABFB-F158-4E35-9156-99AA310FC0D3}" type="sibTrans" cxnId="{34E74020-321F-420C-ACCF-AEF0125A792A}">
      <dgm:prSet/>
      <dgm:spPr/>
      <dgm:t>
        <a:bodyPr/>
        <a:lstStyle/>
        <a:p>
          <a:endParaRPr lang="en-US"/>
        </a:p>
      </dgm:t>
    </dgm:pt>
    <dgm:pt modelId="{41A3B866-5A8D-4F72-99C9-AEC9A5BEBA30}">
      <dgm:prSet custT="1"/>
      <dgm:spPr/>
      <dgm:t>
        <a:bodyPr/>
        <a:lstStyle/>
        <a:p>
          <a:pPr>
            <a:buFont typeface="Wingdings" panose="05000000000000000000" pitchFamily="2" charset="2"/>
            <a:buChar char="§"/>
          </a:pPr>
          <a:r>
            <a:rPr lang="en-US" sz="1800">
              <a:solidFill>
                <a:schemeClr val="accent2">
                  <a:lumMod val="75000"/>
                </a:schemeClr>
              </a:solidFill>
            </a:rPr>
            <a:t>Lockable file storage for the security and maintenance of all files in compliance with HIPAA standards.</a:t>
          </a:r>
        </a:p>
      </dgm:t>
    </dgm:pt>
    <dgm:pt modelId="{9A593EF5-8898-4F12-939B-C078D5FB5688}" type="parTrans" cxnId="{B1F63AB2-AD48-48CB-A855-7D1F78F966AB}">
      <dgm:prSet/>
      <dgm:spPr/>
      <dgm:t>
        <a:bodyPr/>
        <a:lstStyle/>
        <a:p>
          <a:endParaRPr lang="en-US"/>
        </a:p>
      </dgm:t>
    </dgm:pt>
    <dgm:pt modelId="{DD4FC73E-D160-4103-9E42-0D92C7234E42}" type="sibTrans" cxnId="{B1F63AB2-AD48-48CB-A855-7D1F78F966AB}">
      <dgm:prSet/>
      <dgm:spPr/>
      <dgm:t>
        <a:bodyPr/>
        <a:lstStyle/>
        <a:p>
          <a:endParaRPr lang="en-US"/>
        </a:p>
      </dgm:t>
    </dgm:pt>
    <dgm:pt modelId="{0FB35D81-2BAF-4ACF-973A-EE1C2F696ECA}">
      <dgm:prSet custT="1"/>
      <dgm:spPr/>
      <dgm:t>
        <a:bodyPr/>
        <a:lstStyle/>
        <a:p>
          <a:pPr>
            <a:buFont typeface="Wingdings" panose="05000000000000000000" pitchFamily="2" charset="2"/>
            <a:buChar char="§"/>
          </a:pPr>
          <a:r>
            <a:rPr lang="en-US" sz="1800">
              <a:solidFill>
                <a:schemeClr val="accent2">
                  <a:lumMod val="75000"/>
                </a:schemeClr>
              </a:solidFill>
            </a:rPr>
            <a:t>Climate controlled storage safe from pests and weather damage.</a:t>
          </a:r>
        </a:p>
      </dgm:t>
    </dgm:pt>
    <dgm:pt modelId="{EAE1ED62-50FA-4EDE-9794-953D7B5D23D9}" type="parTrans" cxnId="{5F79E035-822E-4D66-8EEF-6F4F3DDE550D}">
      <dgm:prSet/>
      <dgm:spPr/>
      <dgm:t>
        <a:bodyPr/>
        <a:lstStyle/>
        <a:p>
          <a:endParaRPr lang="en-US"/>
        </a:p>
      </dgm:t>
    </dgm:pt>
    <dgm:pt modelId="{8EC82F06-8AF5-4673-9793-2C21E818B3E8}" type="sibTrans" cxnId="{5F79E035-822E-4D66-8EEF-6F4F3DDE550D}">
      <dgm:prSet/>
      <dgm:spPr/>
      <dgm:t>
        <a:bodyPr/>
        <a:lstStyle/>
        <a:p>
          <a:endParaRPr lang="en-US"/>
        </a:p>
      </dgm:t>
    </dgm:pt>
    <dgm:pt modelId="{A09C96DA-153C-4888-86DF-161C18DC1EC4}">
      <dgm:prSet custT="1"/>
      <dgm:spPr/>
      <dgm:t>
        <a:bodyPr/>
        <a:lstStyle/>
        <a:p>
          <a:pPr>
            <a:buFont typeface="Wingdings" panose="05000000000000000000" pitchFamily="2" charset="2"/>
            <a:buChar char="§"/>
          </a:pPr>
          <a:r>
            <a:rPr lang="en-US" sz="1800">
              <a:solidFill>
                <a:schemeClr val="accent2">
                  <a:lumMod val="75000"/>
                </a:schemeClr>
              </a:solidFill>
            </a:rPr>
            <a:t>Records documenting the provision of services must be maintained by the providers of waiver services for a minimum of five (5) years. If, at the conclusion of the five-year period, there is ongoing litigation or an open audit, the provider must maintain these records until the litigation or audit is concluded.</a:t>
          </a:r>
        </a:p>
      </dgm:t>
    </dgm:pt>
    <dgm:pt modelId="{8028F579-05AA-42AB-9D1E-C756D5D27FA3}" type="parTrans" cxnId="{D63B947D-A77B-4DF6-98EF-5DBAA05431A0}">
      <dgm:prSet/>
      <dgm:spPr/>
      <dgm:t>
        <a:bodyPr/>
        <a:lstStyle/>
        <a:p>
          <a:endParaRPr lang="en-US"/>
        </a:p>
      </dgm:t>
    </dgm:pt>
    <dgm:pt modelId="{2AE5EEE6-4427-4528-B874-CAF7A9D5B04B}" type="sibTrans" cxnId="{D63B947D-A77B-4DF6-98EF-5DBAA05431A0}">
      <dgm:prSet/>
      <dgm:spPr/>
      <dgm:t>
        <a:bodyPr/>
        <a:lstStyle/>
        <a:p>
          <a:endParaRPr lang="en-US"/>
        </a:p>
      </dgm:t>
    </dgm:pt>
    <dgm:pt modelId="{50E09290-736B-4BDA-8680-EBCC88CC947C}">
      <dgm:prSet/>
      <dgm:spPr/>
      <dgm:t>
        <a:bodyPr/>
        <a:lstStyle/>
        <a:p>
          <a:r>
            <a:rPr lang="en-US" b="1"/>
            <a:t>Accessibility</a:t>
          </a:r>
          <a:endParaRPr lang="en-US"/>
        </a:p>
      </dgm:t>
    </dgm:pt>
    <dgm:pt modelId="{14105148-BA85-40CE-A404-62E036832917}" type="parTrans" cxnId="{B9E9FCD2-25A1-418C-80B3-C03E9360903D}">
      <dgm:prSet/>
      <dgm:spPr/>
      <dgm:t>
        <a:bodyPr/>
        <a:lstStyle/>
        <a:p>
          <a:endParaRPr lang="en-US"/>
        </a:p>
      </dgm:t>
    </dgm:pt>
    <dgm:pt modelId="{BDC5E403-5B1C-45C5-9C34-C6FB3C40596A}" type="sibTrans" cxnId="{B9E9FCD2-25A1-418C-80B3-C03E9360903D}">
      <dgm:prSet/>
      <dgm:spPr/>
      <dgm:t>
        <a:bodyPr/>
        <a:lstStyle/>
        <a:p>
          <a:endParaRPr lang="en-US"/>
        </a:p>
      </dgm:t>
    </dgm:pt>
    <dgm:pt modelId="{47C9BAA2-6FCD-4D34-8F7E-B6DB1F3F5F95}">
      <dgm:prSet custT="1"/>
      <dgm:spPr/>
      <dgm:t>
        <a:bodyPr/>
        <a:lstStyle/>
        <a:p>
          <a:pPr>
            <a:buFont typeface="Wingdings" panose="05000000000000000000" pitchFamily="2" charset="2"/>
            <a:buChar char="§"/>
          </a:pPr>
          <a:r>
            <a:rPr lang="en-US" sz="1800">
              <a:solidFill>
                <a:schemeClr val="accent2">
                  <a:lumMod val="75000"/>
                </a:schemeClr>
              </a:solidFill>
            </a:rPr>
            <a:t>Ensuring immediate access to all beneficiary and employee records as required for audit purposes.</a:t>
          </a:r>
        </a:p>
      </dgm:t>
    </dgm:pt>
    <dgm:pt modelId="{D07EE017-69F0-4763-916A-52FFF57FFD6D}" type="parTrans" cxnId="{BE59D57E-6142-4B60-97A2-1D72F12EF691}">
      <dgm:prSet/>
      <dgm:spPr/>
      <dgm:t>
        <a:bodyPr/>
        <a:lstStyle/>
        <a:p>
          <a:endParaRPr lang="en-US"/>
        </a:p>
      </dgm:t>
    </dgm:pt>
    <dgm:pt modelId="{EB7B6F4D-4747-4AE2-8AC8-A5931C164508}" type="sibTrans" cxnId="{BE59D57E-6142-4B60-97A2-1D72F12EF691}">
      <dgm:prSet/>
      <dgm:spPr/>
      <dgm:t>
        <a:bodyPr/>
        <a:lstStyle/>
        <a:p>
          <a:endParaRPr lang="en-US"/>
        </a:p>
      </dgm:t>
    </dgm:pt>
    <dgm:pt modelId="{DADF6BEA-263F-40F9-A5BE-8CCFA9461ACA}">
      <dgm:prSet custT="1"/>
      <dgm:spPr/>
      <dgm:t>
        <a:bodyPr/>
        <a:lstStyle/>
        <a:p>
          <a:pPr>
            <a:buFont typeface="Wingdings" panose="05000000000000000000" pitchFamily="2" charset="2"/>
            <a:buChar char="§"/>
          </a:pPr>
          <a:r>
            <a:rPr lang="en-US" sz="1800">
              <a:solidFill>
                <a:schemeClr val="accent2">
                  <a:lumMod val="75000"/>
                </a:schemeClr>
              </a:solidFill>
            </a:rPr>
            <a:t>Filing system of storage of records to be more accessible for auditors.</a:t>
          </a:r>
        </a:p>
      </dgm:t>
    </dgm:pt>
    <dgm:pt modelId="{66959FB1-1FA6-4D22-B42E-84933551F929}" type="parTrans" cxnId="{8C5E695E-C46B-4CCE-846D-19ECBD3484AB}">
      <dgm:prSet/>
      <dgm:spPr/>
      <dgm:t>
        <a:bodyPr/>
        <a:lstStyle/>
        <a:p>
          <a:endParaRPr lang="en-US"/>
        </a:p>
      </dgm:t>
    </dgm:pt>
    <dgm:pt modelId="{D361AACE-B242-412A-B760-664B3A498944}" type="sibTrans" cxnId="{8C5E695E-C46B-4CCE-846D-19ECBD3484AB}">
      <dgm:prSet/>
      <dgm:spPr/>
      <dgm:t>
        <a:bodyPr/>
        <a:lstStyle/>
        <a:p>
          <a:endParaRPr lang="en-US"/>
        </a:p>
      </dgm:t>
    </dgm:pt>
    <dgm:pt modelId="{9F823C6B-656F-4979-AC06-3A3E326CD0CF}">
      <dgm:prSet custT="1"/>
      <dgm:spPr/>
      <dgm:t>
        <a:bodyPr/>
        <a:lstStyle/>
        <a:p>
          <a:pPr>
            <a:buFont typeface="Wingdings" panose="05000000000000000000" pitchFamily="2" charset="2"/>
            <a:buChar char="§"/>
          </a:pPr>
          <a:r>
            <a:rPr lang="en-US" sz="1800">
              <a:solidFill>
                <a:schemeClr val="accent2">
                  <a:lumMod val="75000"/>
                </a:schemeClr>
              </a:solidFill>
            </a:rPr>
            <a:t>Annual</a:t>
          </a:r>
        </a:p>
      </dgm:t>
    </dgm:pt>
    <dgm:pt modelId="{BA92F411-5A97-4BBB-9899-13BD87891AF4}" type="parTrans" cxnId="{93DCCCE4-526F-405D-99D1-9AE986C53F38}">
      <dgm:prSet/>
      <dgm:spPr/>
      <dgm:t>
        <a:bodyPr/>
        <a:lstStyle/>
        <a:p>
          <a:endParaRPr lang="en-US"/>
        </a:p>
      </dgm:t>
    </dgm:pt>
    <dgm:pt modelId="{F5B390BA-9901-4B0C-8EC4-C50F6D45FC5F}" type="sibTrans" cxnId="{93DCCCE4-526F-405D-99D1-9AE986C53F38}">
      <dgm:prSet/>
      <dgm:spPr/>
      <dgm:t>
        <a:bodyPr/>
        <a:lstStyle/>
        <a:p>
          <a:endParaRPr lang="en-US"/>
        </a:p>
      </dgm:t>
    </dgm:pt>
    <dgm:pt modelId="{540E1E5E-E1CC-452D-AF38-5ECCEF7227D2}">
      <dgm:prSet custT="1"/>
      <dgm:spPr/>
      <dgm:t>
        <a:bodyPr/>
        <a:lstStyle/>
        <a:p>
          <a:pPr>
            <a:buFont typeface="Wingdings" panose="05000000000000000000" pitchFamily="2" charset="2"/>
            <a:buChar char="§"/>
          </a:pPr>
          <a:r>
            <a:rPr lang="en-US" sz="1800">
              <a:solidFill>
                <a:schemeClr val="accent2">
                  <a:lumMod val="75000"/>
                </a:schemeClr>
              </a:solidFill>
            </a:rPr>
            <a:t>Alphabetical</a:t>
          </a:r>
        </a:p>
      </dgm:t>
    </dgm:pt>
    <dgm:pt modelId="{EDA8AB3D-3FDA-41D3-B329-92006489261B}" type="parTrans" cxnId="{46D56872-31B6-4AC1-B134-7CB78E3BD655}">
      <dgm:prSet/>
      <dgm:spPr/>
      <dgm:t>
        <a:bodyPr/>
        <a:lstStyle/>
        <a:p>
          <a:endParaRPr lang="en-US"/>
        </a:p>
      </dgm:t>
    </dgm:pt>
    <dgm:pt modelId="{E729FCB0-1DBE-4B92-B6B6-DA550B40ACE0}" type="sibTrans" cxnId="{46D56872-31B6-4AC1-B134-7CB78E3BD655}">
      <dgm:prSet/>
      <dgm:spPr/>
      <dgm:t>
        <a:bodyPr/>
        <a:lstStyle/>
        <a:p>
          <a:endParaRPr lang="en-US"/>
        </a:p>
      </dgm:t>
    </dgm:pt>
    <dgm:pt modelId="{66578EF4-DC2D-474B-B2CD-FB1837F5778D}">
      <dgm:prSet custT="1"/>
      <dgm:spPr/>
      <dgm:t>
        <a:bodyPr/>
        <a:lstStyle/>
        <a:p>
          <a:pPr>
            <a:buFont typeface="Wingdings" panose="05000000000000000000" pitchFamily="2" charset="2"/>
            <a:buChar char="§"/>
          </a:pPr>
          <a:r>
            <a:rPr lang="en-US" sz="1800">
              <a:solidFill>
                <a:schemeClr val="accent2">
                  <a:lumMod val="75000"/>
                </a:schemeClr>
              </a:solidFill>
            </a:rPr>
            <a:t>Numerical</a:t>
          </a:r>
        </a:p>
      </dgm:t>
    </dgm:pt>
    <dgm:pt modelId="{4B58CBA6-66C5-4CF2-B656-FB66FE0B7531}" type="parTrans" cxnId="{9A50C25A-D630-4611-A4C2-E829A05235EB}">
      <dgm:prSet/>
      <dgm:spPr/>
      <dgm:t>
        <a:bodyPr/>
        <a:lstStyle/>
        <a:p>
          <a:endParaRPr lang="en-US"/>
        </a:p>
      </dgm:t>
    </dgm:pt>
    <dgm:pt modelId="{119700D0-8726-42B3-B5AA-5D05F878B3E1}" type="sibTrans" cxnId="{9A50C25A-D630-4611-A4C2-E829A05235EB}">
      <dgm:prSet/>
      <dgm:spPr/>
      <dgm:t>
        <a:bodyPr/>
        <a:lstStyle/>
        <a:p>
          <a:endParaRPr lang="en-US"/>
        </a:p>
      </dgm:t>
    </dgm:pt>
    <dgm:pt modelId="{7DE7F831-C4C5-4C81-B5C2-F9506379AC4F}">
      <dgm:prSet custT="1"/>
      <dgm:spPr/>
      <dgm:t>
        <a:bodyPr/>
        <a:lstStyle/>
        <a:p>
          <a:pPr>
            <a:buFont typeface="Wingdings" panose="05000000000000000000" pitchFamily="2" charset="2"/>
            <a:buChar char="§"/>
          </a:pPr>
          <a:r>
            <a:rPr lang="en-US" sz="1800">
              <a:solidFill>
                <a:schemeClr val="accent2">
                  <a:lumMod val="75000"/>
                </a:schemeClr>
              </a:solidFill>
            </a:rPr>
            <a:t>Color Code</a:t>
          </a:r>
        </a:p>
      </dgm:t>
    </dgm:pt>
    <dgm:pt modelId="{74B653F7-21A2-46E8-BFDF-5194B4D53BE5}" type="parTrans" cxnId="{E22EB90E-BBCF-425F-AA54-E3C44632FC3D}">
      <dgm:prSet/>
      <dgm:spPr/>
      <dgm:t>
        <a:bodyPr/>
        <a:lstStyle/>
        <a:p>
          <a:endParaRPr lang="en-US"/>
        </a:p>
      </dgm:t>
    </dgm:pt>
    <dgm:pt modelId="{F59B584D-33DF-4446-AB5C-E57825FFE39E}" type="sibTrans" cxnId="{E22EB90E-BBCF-425F-AA54-E3C44632FC3D}">
      <dgm:prSet/>
      <dgm:spPr/>
      <dgm:t>
        <a:bodyPr/>
        <a:lstStyle/>
        <a:p>
          <a:endParaRPr lang="en-US"/>
        </a:p>
      </dgm:t>
    </dgm:pt>
    <dgm:pt modelId="{D4EC85BF-93FA-4E99-A1B3-29393D31C40A}">
      <dgm:prSet custT="1"/>
      <dgm:spPr/>
      <dgm:t>
        <a:bodyPr/>
        <a:lstStyle/>
        <a:p>
          <a:endParaRPr lang="en-US" sz="1100"/>
        </a:p>
      </dgm:t>
    </dgm:pt>
    <dgm:pt modelId="{0DA12FB4-0EFE-4975-AAF0-AF8F22DC022B}" type="parTrans" cxnId="{06E374EE-C34D-482E-A931-22CDC96ED673}">
      <dgm:prSet/>
      <dgm:spPr/>
      <dgm:t>
        <a:bodyPr/>
        <a:lstStyle/>
        <a:p>
          <a:endParaRPr lang="en-US"/>
        </a:p>
      </dgm:t>
    </dgm:pt>
    <dgm:pt modelId="{A7FB4F9E-A308-4AD7-AFC9-636F4CFA80AD}" type="sibTrans" cxnId="{06E374EE-C34D-482E-A931-22CDC96ED673}">
      <dgm:prSet/>
      <dgm:spPr/>
      <dgm:t>
        <a:bodyPr/>
        <a:lstStyle/>
        <a:p>
          <a:endParaRPr lang="en-US"/>
        </a:p>
      </dgm:t>
    </dgm:pt>
    <dgm:pt modelId="{AEEBA564-FFE9-4996-85E1-CFD4BB732858}">
      <dgm:prSet/>
      <dgm:spPr/>
      <dgm:t>
        <a:bodyPr/>
        <a:lstStyle/>
        <a:p>
          <a:endParaRPr lang="en-US" sz="1100">
            <a:solidFill>
              <a:schemeClr val="accent2">
                <a:lumMod val="75000"/>
              </a:schemeClr>
            </a:solidFill>
          </a:endParaRPr>
        </a:p>
      </dgm:t>
    </dgm:pt>
    <dgm:pt modelId="{7FC1B82D-053F-4A12-A40B-EB0F9C8FCD4A}" type="parTrans" cxnId="{5D0B055F-000E-4968-ADA5-77BD6B175CAB}">
      <dgm:prSet/>
      <dgm:spPr/>
      <dgm:t>
        <a:bodyPr/>
        <a:lstStyle/>
        <a:p>
          <a:endParaRPr lang="en-US"/>
        </a:p>
      </dgm:t>
    </dgm:pt>
    <dgm:pt modelId="{39C41354-423B-4C64-95FC-C4D97EB62525}" type="sibTrans" cxnId="{5D0B055F-000E-4968-ADA5-77BD6B175CAB}">
      <dgm:prSet/>
      <dgm:spPr/>
      <dgm:t>
        <a:bodyPr/>
        <a:lstStyle/>
        <a:p>
          <a:endParaRPr lang="en-US"/>
        </a:p>
      </dgm:t>
    </dgm:pt>
    <dgm:pt modelId="{9E9F9D9C-E615-41E1-A754-C4472A472A2B}">
      <dgm:prSet phldr="0"/>
      <dgm:spPr/>
      <dgm:t>
        <a:bodyPr/>
        <a:lstStyle/>
        <a:p>
          <a:endParaRPr lang="en-US" b="0">
            <a:latin typeface="Aptos Display" panose="02110004020202020204"/>
          </a:endParaRPr>
        </a:p>
      </dgm:t>
    </dgm:pt>
    <dgm:pt modelId="{6A29C77B-E51E-4C6C-B696-330414C5B1A0}" type="parTrans" cxnId="{FF1487D5-53F4-46C4-8F4A-9650A19469BF}">
      <dgm:prSet/>
      <dgm:spPr/>
    </dgm:pt>
    <dgm:pt modelId="{A33C5C03-F037-4DF7-BDF3-8732E46EC0F7}" type="sibTrans" cxnId="{FF1487D5-53F4-46C4-8F4A-9650A19469BF}">
      <dgm:prSet/>
      <dgm:spPr/>
    </dgm:pt>
    <dgm:pt modelId="{4325F3E1-69D0-4810-AAAB-141B080CD20A}" type="pres">
      <dgm:prSet presAssocID="{3392307D-38BD-4AD5-B831-111100F41A9D}" presName="linear" presStyleCnt="0">
        <dgm:presLayoutVars>
          <dgm:animLvl val="lvl"/>
          <dgm:resizeHandles val="exact"/>
        </dgm:presLayoutVars>
      </dgm:prSet>
      <dgm:spPr/>
    </dgm:pt>
    <dgm:pt modelId="{7911294C-67BF-440A-873C-D4A72BFB9539}" type="pres">
      <dgm:prSet presAssocID="{0E3739E8-45E7-4039-A6EB-6EE0E00FAFD7}" presName="parentText" presStyleLbl="node1" presStyleIdx="0" presStyleCnt="2">
        <dgm:presLayoutVars>
          <dgm:chMax val="0"/>
          <dgm:bulletEnabled val="1"/>
        </dgm:presLayoutVars>
      </dgm:prSet>
      <dgm:spPr/>
    </dgm:pt>
    <dgm:pt modelId="{91A79C4B-011B-477A-8137-ADC9FF17C1BE}" type="pres">
      <dgm:prSet presAssocID="{0E3739E8-45E7-4039-A6EB-6EE0E00FAFD7}" presName="childText" presStyleLbl="revTx" presStyleIdx="0" presStyleCnt="2">
        <dgm:presLayoutVars>
          <dgm:bulletEnabled val="1"/>
        </dgm:presLayoutVars>
      </dgm:prSet>
      <dgm:spPr/>
    </dgm:pt>
    <dgm:pt modelId="{A51B0114-766C-4CF0-9A82-F7E2DE8AD90D}" type="pres">
      <dgm:prSet presAssocID="{50E09290-736B-4BDA-8680-EBCC88CC947C}" presName="parentText" presStyleLbl="node1" presStyleIdx="1" presStyleCnt="2">
        <dgm:presLayoutVars>
          <dgm:chMax val="0"/>
          <dgm:bulletEnabled val="1"/>
        </dgm:presLayoutVars>
      </dgm:prSet>
      <dgm:spPr/>
    </dgm:pt>
    <dgm:pt modelId="{5F9582F9-E651-41FA-8AED-273DEB54D050}" type="pres">
      <dgm:prSet presAssocID="{50E09290-736B-4BDA-8680-EBCC88CC947C}" presName="childText" presStyleLbl="revTx" presStyleIdx="1" presStyleCnt="2">
        <dgm:presLayoutVars>
          <dgm:bulletEnabled val="1"/>
        </dgm:presLayoutVars>
      </dgm:prSet>
      <dgm:spPr/>
    </dgm:pt>
  </dgm:ptLst>
  <dgm:cxnLst>
    <dgm:cxn modelId="{E22EB90E-BBCF-425F-AA54-E3C44632FC3D}" srcId="{DADF6BEA-263F-40F9-A5BE-8CCFA9461ACA}" destId="{7DE7F831-C4C5-4C81-B5C2-F9506379AC4F}" srcOrd="3" destOrd="0" parTransId="{74B653F7-21A2-46E8-BFDF-5194B4D53BE5}" sibTransId="{F59B584D-33DF-4446-AB5C-E57825FFE39E}"/>
    <dgm:cxn modelId="{488A381B-7FE3-4B21-8698-C61AA9CA6783}" type="presOf" srcId="{DADF6BEA-263F-40F9-A5BE-8CCFA9461ACA}" destId="{5F9582F9-E651-41FA-8AED-273DEB54D050}" srcOrd="0" destOrd="2" presId="urn:microsoft.com/office/officeart/2005/8/layout/vList2"/>
    <dgm:cxn modelId="{34E74020-321F-420C-ACCF-AEF0125A792A}" srcId="{3392307D-38BD-4AD5-B831-111100F41A9D}" destId="{0E3739E8-45E7-4039-A6EB-6EE0E00FAFD7}" srcOrd="0" destOrd="0" parTransId="{EC70EFC4-0A45-4F9E-82E1-32BF64281B51}" sibTransId="{6D63ABFB-F158-4E35-9156-99AA310FC0D3}"/>
    <dgm:cxn modelId="{C29FDE23-47AD-405B-A87E-C702966EEA29}" type="presOf" srcId="{7DE7F831-C4C5-4C81-B5C2-F9506379AC4F}" destId="{5F9582F9-E651-41FA-8AED-273DEB54D050}" srcOrd="0" destOrd="6" presId="urn:microsoft.com/office/officeart/2005/8/layout/vList2"/>
    <dgm:cxn modelId="{54C7E729-2BD0-4DCF-BFEC-119391FBC154}" type="presOf" srcId="{540E1E5E-E1CC-452D-AF38-5ECCEF7227D2}" destId="{5F9582F9-E651-41FA-8AED-273DEB54D050}" srcOrd="0" destOrd="4" presId="urn:microsoft.com/office/officeart/2005/8/layout/vList2"/>
    <dgm:cxn modelId="{7309B932-E274-4CEE-BE73-68B17534A8E8}" type="presOf" srcId="{A09C96DA-153C-4888-86DF-161C18DC1EC4}" destId="{91A79C4B-011B-477A-8137-ADC9FF17C1BE}" srcOrd="0" destOrd="3" presId="urn:microsoft.com/office/officeart/2005/8/layout/vList2"/>
    <dgm:cxn modelId="{5F79E035-822E-4D66-8EEF-6F4F3DDE550D}" srcId="{0E3739E8-45E7-4039-A6EB-6EE0E00FAFD7}" destId="{0FB35D81-2BAF-4ACF-973A-EE1C2F696ECA}" srcOrd="2" destOrd="0" parTransId="{EAE1ED62-50FA-4EDE-9794-953D7B5D23D9}" sibTransId="{8EC82F06-8AF5-4673-9793-2C21E818B3E8}"/>
    <dgm:cxn modelId="{8C5E695E-C46B-4CCE-846D-19ECBD3484AB}" srcId="{50E09290-736B-4BDA-8680-EBCC88CC947C}" destId="{DADF6BEA-263F-40F9-A5BE-8CCFA9461ACA}" srcOrd="2" destOrd="0" parTransId="{66959FB1-1FA6-4D22-B42E-84933551F929}" sibTransId="{D361AACE-B242-412A-B760-664B3A498944}"/>
    <dgm:cxn modelId="{5D0B055F-000E-4968-ADA5-77BD6B175CAB}" srcId="{50E09290-736B-4BDA-8680-EBCC88CC947C}" destId="{AEEBA564-FFE9-4996-85E1-CFD4BB732858}" srcOrd="0" destOrd="0" parTransId="{7FC1B82D-053F-4A12-A40B-EB0F9C8FCD4A}" sibTransId="{39C41354-423B-4C64-95FC-C4D97EB62525}"/>
    <dgm:cxn modelId="{8554F141-0B8F-40F1-95EC-B91D0F0B3FAC}" type="presOf" srcId="{0E3739E8-45E7-4039-A6EB-6EE0E00FAFD7}" destId="{7911294C-67BF-440A-873C-D4A72BFB9539}" srcOrd="0" destOrd="0" presId="urn:microsoft.com/office/officeart/2005/8/layout/vList2"/>
    <dgm:cxn modelId="{4826BE62-9347-484E-9F6D-DEE41FE0D325}" type="presOf" srcId="{50E09290-736B-4BDA-8680-EBCC88CC947C}" destId="{A51B0114-766C-4CF0-9A82-F7E2DE8AD90D}" srcOrd="0" destOrd="0" presId="urn:microsoft.com/office/officeart/2005/8/layout/vList2"/>
    <dgm:cxn modelId="{A9328D66-4F1C-48FA-B66F-20C84E039290}" type="presOf" srcId="{9E9F9D9C-E615-41E1-A754-C4472A472A2B}" destId="{91A79C4B-011B-477A-8137-ADC9FF17C1BE}" srcOrd="0" destOrd="4" presId="urn:microsoft.com/office/officeart/2005/8/layout/vList2"/>
    <dgm:cxn modelId="{45B20E4A-3869-4409-A4FE-D24FA1FE135D}" type="presOf" srcId="{0FB35D81-2BAF-4ACF-973A-EE1C2F696ECA}" destId="{91A79C4B-011B-477A-8137-ADC9FF17C1BE}" srcOrd="0" destOrd="2" presId="urn:microsoft.com/office/officeart/2005/8/layout/vList2"/>
    <dgm:cxn modelId="{46D56872-31B6-4AC1-B134-7CB78E3BD655}" srcId="{DADF6BEA-263F-40F9-A5BE-8CCFA9461ACA}" destId="{540E1E5E-E1CC-452D-AF38-5ECCEF7227D2}" srcOrd="1" destOrd="0" parTransId="{EDA8AB3D-3FDA-41D3-B329-92006489261B}" sibTransId="{E729FCB0-1DBE-4B92-B6B6-DA550B40ACE0}"/>
    <dgm:cxn modelId="{9A50C25A-D630-4611-A4C2-E829A05235EB}" srcId="{DADF6BEA-263F-40F9-A5BE-8CCFA9461ACA}" destId="{66578EF4-DC2D-474B-B2CD-FB1837F5778D}" srcOrd="2" destOrd="0" parTransId="{4B58CBA6-66C5-4CF2-B656-FB66FE0B7531}" sibTransId="{119700D0-8726-42B3-B5AA-5D05F878B3E1}"/>
    <dgm:cxn modelId="{D63B947D-A77B-4DF6-98EF-5DBAA05431A0}" srcId="{0E3739E8-45E7-4039-A6EB-6EE0E00FAFD7}" destId="{A09C96DA-153C-4888-86DF-161C18DC1EC4}" srcOrd="3" destOrd="0" parTransId="{8028F579-05AA-42AB-9D1E-C756D5D27FA3}" sibTransId="{2AE5EEE6-4427-4528-B874-CAF7A9D5B04B}"/>
    <dgm:cxn modelId="{BE59D57E-6142-4B60-97A2-1D72F12EF691}" srcId="{50E09290-736B-4BDA-8680-EBCC88CC947C}" destId="{47C9BAA2-6FCD-4D34-8F7E-B6DB1F3F5F95}" srcOrd="1" destOrd="0" parTransId="{D07EE017-69F0-4763-916A-52FFF57FFD6D}" sibTransId="{EB7B6F4D-4747-4AE2-8AC8-A5931C164508}"/>
    <dgm:cxn modelId="{0A152D85-09B9-48F2-B7E3-D7B1AD0D1CDB}" type="presOf" srcId="{66578EF4-DC2D-474B-B2CD-FB1837F5778D}" destId="{5F9582F9-E651-41FA-8AED-273DEB54D050}" srcOrd="0" destOrd="5" presId="urn:microsoft.com/office/officeart/2005/8/layout/vList2"/>
    <dgm:cxn modelId="{66E150AD-184D-4560-868F-2DFC23DADDD5}" type="presOf" srcId="{9F823C6B-656F-4979-AC06-3A3E326CD0CF}" destId="{5F9582F9-E651-41FA-8AED-273DEB54D050}" srcOrd="0" destOrd="3" presId="urn:microsoft.com/office/officeart/2005/8/layout/vList2"/>
    <dgm:cxn modelId="{B1F63AB2-AD48-48CB-A855-7D1F78F966AB}" srcId="{0E3739E8-45E7-4039-A6EB-6EE0E00FAFD7}" destId="{41A3B866-5A8D-4F72-99C9-AEC9A5BEBA30}" srcOrd="1" destOrd="0" parTransId="{9A593EF5-8898-4F12-939B-C078D5FB5688}" sibTransId="{DD4FC73E-D160-4103-9E42-0D92C7234E42}"/>
    <dgm:cxn modelId="{3FAEA4BA-9235-4499-B59B-7E71261C4399}" type="presOf" srcId="{3392307D-38BD-4AD5-B831-111100F41A9D}" destId="{4325F3E1-69D0-4810-AAAB-141B080CD20A}" srcOrd="0" destOrd="0" presId="urn:microsoft.com/office/officeart/2005/8/layout/vList2"/>
    <dgm:cxn modelId="{B9E9FCD2-25A1-418C-80B3-C03E9360903D}" srcId="{3392307D-38BD-4AD5-B831-111100F41A9D}" destId="{50E09290-736B-4BDA-8680-EBCC88CC947C}" srcOrd="1" destOrd="0" parTransId="{14105148-BA85-40CE-A404-62E036832917}" sibTransId="{BDC5E403-5B1C-45C5-9C34-C6FB3C40596A}"/>
    <dgm:cxn modelId="{FF1487D5-53F4-46C4-8F4A-9650A19469BF}" srcId="{0E3739E8-45E7-4039-A6EB-6EE0E00FAFD7}" destId="{9E9F9D9C-E615-41E1-A754-C4472A472A2B}" srcOrd="4" destOrd="0" parTransId="{6A29C77B-E51E-4C6C-B696-330414C5B1A0}" sibTransId="{A33C5C03-F037-4DF7-BDF3-8732E46EC0F7}"/>
    <dgm:cxn modelId="{3DED1BE1-6BE4-4552-9373-62C18F64C973}" type="presOf" srcId="{47C9BAA2-6FCD-4D34-8F7E-B6DB1F3F5F95}" destId="{5F9582F9-E651-41FA-8AED-273DEB54D050}" srcOrd="0" destOrd="1" presId="urn:microsoft.com/office/officeart/2005/8/layout/vList2"/>
    <dgm:cxn modelId="{93DCCCE4-526F-405D-99D1-9AE986C53F38}" srcId="{DADF6BEA-263F-40F9-A5BE-8CCFA9461ACA}" destId="{9F823C6B-656F-4979-AC06-3A3E326CD0CF}" srcOrd="0" destOrd="0" parTransId="{BA92F411-5A97-4BBB-9899-13BD87891AF4}" sibTransId="{F5B390BA-9901-4B0C-8EC4-C50F6D45FC5F}"/>
    <dgm:cxn modelId="{DD9388E6-A0AA-4760-9EEF-5BBD03D73E3B}" type="presOf" srcId="{AEEBA564-FFE9-4996-85E1-CFD4BB732858}" destId="{5F9582F9-E651-41FA-8AED-273DEB54D050}" srcOrd="0" destOrd="0" presId="urn:microsoft.com/office/officeart/2005/8/layout/vList2"/>
    <dgm:cxn modelId="{06E374EE-C34D-482E-A931-22CDC96ED673}" srcId="{0E3739E8-45E7-4039-A6EB-6EE0E00FAFD7}" destId="{D4EC85BF-93FA-4E99-A1B3-29393D31C40A}" srcOrd="0" destOrd="0" parTransId="{0DA12FB4-0EFE-4975-AAF0-AF8F22DC022B}" sibTransId="{A7FB4F9E-A308-4AD7-AFC9-636F4CFA80AD}"/>
    <dgm:cxn modelId="{A86B5EF0-CBC5-4C27-B784-50678EE7B8DE}" type="presOf" srcId="{D4EC85BF-93FA-4E99-A1B3-29393D31C40A}" destId="{91A79C4B-011B-477A-8137-ADC9FF17C1BE}" srcOrd="0" destOrd="0" presId="urn:microsoft.com/office/officeart/2005/8/layout/vList2"/>
    <dgm:cxn modelId="{F02E74F5-D0B9-4003-A0AF-6606B866015C}" type="presOf" srcId="{41A3B866-5A8D-4F72-99C9-AEC9A5BEBA30}" destId="{91A79C4B-011B-477A-8137-ADC9FF17C1BE}" srcOrd="0" destOrd="1" presId="urn:microsoft.com/office/officeart/2005/8/layout/vList2"/>
    <dgm:cxn modelId="{3B093047-A03B-4648-8812-FA9AC43E6828}" type="presParOf" srcId="{4325F3E1-69D0-4810-AAAB-141B080CD20A}" destId="{7911294C-67BF-440A-873C-D4A72BFB9539}" srcOrd="0" destOrd="0" presId="urn:microsoft.com/office/officeart/2005/8/layout/vList2"/>
    <dgm:cxn modelId="{72C4F467-ED75-4FAB-95FE-A025CE794E53}" type="presParOf" srcId="{4325F3E1-69D0-4810-AAAB-141B080CD20A}" destId="{91A79C4B-011B-477A-8137-ADC9FF17C1BE}" srcOrd="1" destOrd="0" presId="urn:microsoft.com/office/officeart/2005/8/layout/vList2"/>
    <dgm:cxn modelId="{1D5FC4FF-4AB9-49C1-B9AB-AF0690CEF5D1}" type="presParOf" srcId="{4325F3E1-69D0-4810-AAAB-141B080CD20A}" destId="{A51B0114-766C-4CF0-9A82-F7E2DE8AD90D}" srcOrd="2" destOrd="0" presId="urn:microsoft.com/office/officeart/2005/8/layout/vList2"/>
    <dgm:cxn modelId="{14F0184A-6B01-47B8-94EB-45CA05DEB3CD}" type="presParOf" srcId="{4325F3E1-69D0-4810-AAAB-141B080CD20A}" destId="{5F9582F9-E651-41FA-8AED-273DEB54D05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B0BBA86-94DB-412E-988F-84EF3406D9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0BAEE57-DE52-4A8E-8131-1C266287EB32}">
      <dgm:prSet custT="1"/>
      <dgm:spPr>
        <a:solidFill>
          <a:schemeClr val="accent2">
            <a:lumMod val="75000"/>
          </a:schemeClr>
        </a:solidFill>
      </dgm:spPr>
      <dgm:t>
        <a:bodyPr/>
        <a:lstStyle/>
        <a:p>
          <a:r>
            <a:rPr lang="en-US" sz="2400" b="1"/>
            <a:t>Administrative</a:t>
          </a:r>
          <a:endParaRPr lang="en-US" sz="2400"/>
        </a:p>
      </dgm:t>
    </dgm:pt>
    <dgm:pt modelId="{6FE3CECA-216C-4B16-99D5-579B7319B831}" type="parTrans" cxnId="{FB0B18D9-369F-45E7-B213-99EB9324DC31}">
      <dgm:prSet/>
      <dgm:spPr/>
      <dgm:t>
        <a:bodyPr/>
        <a:lstStyle/>
        <a:p>
          <a:endParaRPr lang="en-US"/>
        </a:p>
      </dgm:t>
    </dgm:pt>
    <dgm:pt modelId="{4A5C04C1-CD69-4E4E-8673-A752951549D9}" type="sibTrans" cxnId="{FB0B18D9-369F-45E7-B213-99EB9324DC31}">
      <dgm:prSet/>
      <dgm:spPr/>
      <dgm:t>
        <a:bodyPr/>
        <a:lstStyle/>
        <a:p>
          <a:endParaRPr lang="en-US"/>
        </a:p>
      </dgm:t>
    </dgm:pt>
    <dgm:pt modelId="{65FF66AD-97A3-4DC5-821D-7F67EB3B3903}">
      <dgm:prSet custT="1"/>
      <dgm:spPr>
        <a:ln>
          <a:solidFill>
            <a:schemeClr val="accent2">
              <a:lumMod val="75000"/>
            </a:schemeClr>
          </a:solidFill>
        </a:ln>
      </dgm:spPr>
      <dgm:t>
        <a:bodyPr/>
        <a:lstStyle/>
        <a:p>
          <a:endParaRPr lang="en-US" sz="1600"/>
        </a:p>
      </dgm:t>
    </dgm:pt>
    <dgm:pt modelId="{9F4BCF86-19D7-4720-A407-2C16E4CEC212}" type="parTrans" cxnId="{BCB2C226-FE2D-4B98-9A19-D0C47DC5993F}">
      <dgm:prSet/>
      <dgm:spPr/>
      <dgm:t>
        <a:bodyPr/>
        <a:lstStyle/>
        <a:p>
          <a:endParaRPr lang="en-US"/>
        </a:p>
      </dgm:t>
    </dgm:pt>
    <dgm:pt modelId="{E8C9A583-9181-4656-B2EF-B9E00316BA01}" type="sibTrans" cxnId="{BCB2C226-FE2D-4B98-9A19-D0C47DC5993F}">
      <dgm:prSet/>
      <dgm:spPr/>
      <dgm:t>
        <a:bodyPr/>
        <a:lstStyle/>
        <a:p>
          <a:endParaRPr lang="en-US"/>
        </a:p>
      </dgm:t>
    </dgm:pt>
    <dgm:pt modelId="{05634B63-2A7D-4D38-A603-5265C445A1B3}">
      <dgm:prSet custT="1"/>
      <dgm:spPr>
        <a:ln>
          <a:solidFill>
            <a:schemeClr val="accent2">
              <a:lumMod val="75000"/>
            </a:schemeClr>
          </a:solidFill>
        </a:ln>
      </dgm:spPr>
      <dgm:t>
        <a:bodyPr/>
        <a:lstStyle/>
        <a:p>
          <a:endParaRPr lang="en-US" sz="1600"/>
        </a:p>
      </dgm:t>
    </dgm:pt>
    <dgm:pt modelId="{AE766AF0-FCAE-499C-BCE4-ABA73B019780}" type="parTrans" cxnId="{C22D224B-F018-4FA5-AE2E-B47F478DFF91}">
      <dgm:prSet/>
      <dgm:spPr/>
      <dgm:t>
        <a:bodyPr/>
        <a:lstStyle/>
        <a:p>
          <a:endParaRPr lang="en-US"/>
        </a:p>
      </dgm:t>
    </dgm:pt>
    <dgm:pt modelId="{322841A6-E666-4875-A7DF-54FFEB2FF410}" type="sibTrans" cxnId="{C22D224B-F018-4FA5-AE2E-B47F478DFF91}">
      <dgm:prSet/>
      <dgm:spPr/>
      <dgm:t>
        <a:bodyPr/>
        <a:lstStyle/>
        <a:p>
          <a:endParaRPr lang="en-US"/>
        </a:p>
      </dgm:t>
    </dgm:pt>
    <dgm:pt modelId="{EA6210D9-BDAE-4652-B511-92EC16DFC393}" type="pres">
      <dgm:prSet presAssocID="{7B0BBA86-94DB-412E-988F-84EF3406D924}" presName="linear" presStyleCnt="0">
        <dgm:presLayoutVars>
          <dgm:dir/>
          <dgm:animLvl val="lvl"/>
          <dgm:resizeHandles val="exact"/>
        </dgm:presLayoutVars>
      </dgm:prSet>
      <dgm:spPr/>
    </dgm:pt>
    <dgm:pt modelId="{034DA7E9-077F-4CB8-84E1-331784906CAD}" type="pres">
      <dgm:prSet presAssocID="{F0BAEE57-DE52-4A8E-8131-1C266287EB32}" presName="parentLin" presStyleCnt="0"/>
      <dgm:spPr/>
    </dgm:pt>
    <dgm:pt modelId="{B680C5B6-CA74-4A7C-A56E-1548B0C845A2}" type="pres">
      <dgm:prSet presAssocID="{F0BAEE57-DE52-4A8E-8131-1C266287EB32}" presName="parentLeftMargin" presStyleLbl="node1" presStyleIdx="0" presStyleCnt="1"/>
      <dgm:spPr/>
    </dgm:pt>
    <dgm:pt modelId="{55709845-99EB-4F9B-AD8F-32520DADB9E4}" type="pres">
      <dgm:prSet presAssocID="{F0BAEE57-DE52-4A8E-8131-1C266287EB32}" presName="parentText" presStyleLbl="node1" presStyleIdx="0" presStyleCnt="1" custScaleX="100962" custScaleY="28304" custLinFactNeighborX="-32026" custLinFactNeighborY="-22348">
        <dgm:presLayoutVars>
          <dgm:chMax val="0"/>
          <dgm:bulletEnabled val="1"/>
        </dgm:presLayoutVars>
      </dgm:prSet>
      <dgm:spPr/>
    </dgm:pt>
    <dgm:pt modelId="{284FF096-7567-4C81-BD6D-1B4557119E40}" type="pres">
      <dgm:prSet presAssocID="{F0BAEE57-DE52-4A8E-8131-1C266287EB32}" presName="negativeSpace" presStyleCnt="0"/>
      <dgm:spPr/>
    </dgm:pt>
    <dgm:pt modelId="{6BCEAF33-DD25-43E4-B2AC-88A3E730E145}" type="pres">
      <dgm:prSet presAssocID="{F0BAEE57-DE52-4A8E-8131-1C266287EB32}" presName="childText" presStyleLbl="conFgAcc1" presStyleIdx="0" presStyleCnt="1" custScaleY="259214" custLinFactNeighborX="25108" custLinFactNeighborY="37368">
        <dgm:presLayoutVars>
          <dgm:bulletEnabled val="1"/>
        </dgm:presLayoutVars>
      </dgm:prSet>
      <dgm:spPr/>
    </dgm:pt>
  </dgm:ptLst>
  <dgm:cxnLst>
    <dgm:cxn modelId="{BCB2C226-FE2D-4B98-9A19-D0C47DC5993F}" srcId="{F0BAEE57-DE52-4A8E-8131-1C266287EB32}" destId="{65FF66AD-97A3-4DC5-821D-7F67EB3B3903}" srcOrd="0" destOrd="0" parTransId="{9F4BCF86-19D7-4720-A407-2C16E4CEC212}" sibTransId="{E8C9A583-9181-4656-B2EF-B9E00316BA01}"/>
    <dgm:cxn modelId="{C22D224B-F018-4FA5-AE2E-B47F478DFF91}" srcId="{F0BAEE57-DE52-4A8E-8131-1C266287EB32}" destId="{05634B63-2A7D-4D38-A603-5265C445A1B3}" srcOrd="1" destOrd="0" parTransId="{AE766AF0-FCAE-499C-BCE4-ABA73B019780}" sibTransId="{322841A6-E666-4875-A7DF-54FFEB2FF410}"/>
    <dgm:cxn modelId="{DDB64B95-53DE-4A4B-A11B-1E84A02BA7F0}" type="presOf" srcId="{7B0BBA86-94DB-412E-988F-84EF3406D924}" destId="{EA6210D9-BDAE-4652-B511-92EC16DFC393}" srcOrd="0" destOrd="0" presId="urn:microsoft.com/office/officeart/2005/8/layout/list1"/>
    <dgm:cxn modelId="{E80BA4A5-913E-446F-B7D5-E602E6837627}" type="presOf" srcId="{65FF66AD-97A3-4DC5-821D-7F67EB3B3903}" destId="{6BCEAF33-DD25-43E4-B2AC-88A3E730E145}" srcOrd="0" destOrd="0" presId="urn:microsoft.com/office/officeart/2005/8/layout/list1"/>
    <dgm:cxn modelId="{6B824FB6-AEEE-401C-9610-696ED9365790}" type="presOf" srcId="{F0BAEE57-DE52-4A8E-8131-1C266287EB32}" destId="{B680C5B6-CA74-4A7C-A56E-1548B0C845A2}" srcOrd="0" destOrd="0" presId="urn:microsoft.com/office/officeart/2005/8/layout/list1"/>
    <dgm:cxn modelId="{206F21D0-7C52-4BE5-88BC-7351B2146044}" type="presOf" srcId="{F0BAEE57-DE52-4A8E-8131-1C266287EB32}" destId="{55709845-99EB-4F9B-AD8F-32520DADB9E4}" srcOrd="1" destOrd="0" presId="urn:microsoft.com/office/officeart/2005/8/layout/list1"/>
    <dgm:cxn modelId="{FB0B18D9-369F-45E7-B213-99EB9324DC31}" srcId="{7B0BBA86-94DB-412E-988F-84EF3406D924}" destId="{F0BAEE57-DE52-4A8E-8131-1C266287EB32}" srcOrd="0" destOrd="0" parTransId="{6FE3CECA-216C-4B16-99D5-579B7319B831}" sibTransId="{4A5C04C1-CD69-4E4E-8673-A752951549D9}"/>
    <dgm:cxn modelId="{C3B4FAFE-5FF8-4075-993F-8ECFD7CC4CA4}" type="presOf" srcId="{05634B63-2A7D-4D38-A603-5265C445A1B3}" destId="{6BCEAF33-DD25-43E4-B2AC-88A3E730E145}" srcOrd="0" destOrd="1" presId="urn:microsoft.com/office/officeart/2005/8/layout/list1"/>
    <dgm:cxn modelId="{917E22B0-B062-4E15-A1CE-2B2083C2F485}" type="presParOf" srcId="{EA6210D9-BDAE-4652-B511-92EC16DFC393}" destId="{034DA7E9-077F-4CB8-84E1-331784906CAD}" srcOrd="0" destOrd="0" presId="urn:microsoft.com/office/officeart/2005/8/layout/list1"/>
    <dgm:cxn modelId="{DA29B5F3-568D-4142-9290-C5E6C9F5AC64}" type="presParOf" srcId="{034DA7E9-077F-4CB8-84E1-331784906CAD}" destId="{B680C5B6-CA74-4A7C-A56E-1548B0C845A2}" srcOrd="0" destOrd="0" presId="urn:microsoft.com/office/officeart/2005/8/layout/list1"/>
    <dgm:cxn modelId="{1B99FD6D-981A-4831-9690-802924F6F477}" type="presParOf" srcId="{034DA7E9-077F-4CB8-84E1-331784906CAD}" destId="{55709845-99EB-4F9B-AD8F-32520DADB9E4}" srcOrd="1" destOrd="0" presId="urn:microsoft.com/office/officeart/2005/8/layout/list1"/>
    <dgm:cxn modelId="{6C92BFFD-D089-4050-B965-526896015D81}" type="presParOf" srcId="{EA6210D9-BDAE-4652-B511-92EC16DFC393}" destId="{284FF096-7567-4C81-BD6D-1B4557119E40}" srcOrd="1" destOrd="0" presId="urn:microsoft.com/office/officeart/2005/8/layout/list1"/>
    <dgm:cxn modelId="{00135CE8-0107-43C4-96DF-8B1793BA9F34}" type="presParOf" srcId="{EA6210D9-BDAE-4652-B511-92EC16DFC393}" destId="{6BCEAF33-DD25-43E4-B2AC-88A3E730E145}"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A76D0F4-00E9-47A7-A0D3-96EB372B15A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0BA64D-6B61-4171-B34A-92FC09E2CEC6}">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is now utilizing SmartSheets to gather Annual Contact Updates from ADC Providers. You can scan the QR code and fill out the form to ensure our office has the most current information for your agency. </a:t>
          </a:r>
        </a:p>
      </dgm:t>
    </dgm:pt>
    <dgm:pt modelId="{7683A2C1-2212-4F6E-A47E-21F11FCA24D8}" type="parTrans" cxnId="{30AFC29C-5F71-4C04-ACA9-D02AB36C7609}">
      <dgm:prSet/>
      <dgm:spPr/>
      <dgm:t>
        <a:bodyPr/>
        <a:lstStyle/>
        <a:p>
          <a:endParaRPr lang="en-US"/>
        </a:p>
      </dgm:t>
    </dgm:pt>
    <dgm:pt modelId="{075486F0-6582-4AE4-A8E8-EDCDAC87586A}" type="sibTrans" cxnId="{30AFC29C-5F71-4C04-ACA9-D02AB36C7609}">
      <dgm:prSet/>
      <dgm:spPr/>
      <dgm:t>
        <a:bodyPr/>
        <a:lstStyle/>
        <a:p>
          <a:endParaRPr lang="en-US"/>
        </a:p>
      </dgm:t>
    </dgm:pt>
    <dgm:pt modelId="{6898A6B2-D5F3-4D76-97CF-610DDE0AAD74}">
      <dgm:prSet custT="1"/>
      <dgm:spPr/>
      <dgm:t>
        <a:bodyPr/>
        <a:lstStyle/>
        <a:p>
          <a:pPr>
            <a:lnSpc>
              <a:spcPct val="100000"/>
            </a:lnSpc>
          </a:pPr>
          <a:r>
            <a:rPr lang="en-US" sz="1800" b="1">
              <a:solidFill>
                <a:schemeClr val="tx2">
                  <a:lumMod val="90000"/>
                  <a:lumOff val="10000"/>
                </a:schemeClr>
              </a:solidFill>
              <a:latin typeface="+mj-lt"/>
            </a:rPr>
            <a:t>Providers are required to report changes in contact information, administrative staffing, ownership and licensure within ten (10) calendar days to the Division of Medicaid. You may also use the SmartSheet to report such changes.</a:t>
          </a:r>
        </a:p>
      </dgm:t>
    </dgm:pt>
    <dgm:pt modelId="{A35FF213-1077-48B3-B735-D13630EC4B04}" type="parTrans" cxnId="{DAD2BC60-4337-468B-BDDF-791E5A8CE475}">
      <dgm:prSet/>
      <dgm:spPr/>
      <dgm:t>
        <a:bodyPr/>
        <a:lstStyle/>
        <a:p>
          <a:endParaRPr lang="en-US"/>
        </a:p>
      </dgm:t>
    </dgm:pt>
    <dgm:pt modelId="{93491179-1FBB-45C2-B4E7-7EBD36FDB89C}" type="sibTrans" cxnId="{DAD2BC60-4337-468B-BDDF-791E5A8CE475}">
      <dgm:prSet/>
      <dgm:spPr/>
      <dgm:t>
        <a:bodyPr/>
        <a:lstStyle/>
        <a:p>
          <a:endParaRPr lang="en-US"/>
        </a:p>
      </dgm:t>
    </dgm:pt>
    <dgm:pt modelId="{39BCD898-9A1F-4571-948B-563A6EF6CDE6}">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uses the information from this annual update to ensure that the Case Managers have accurate contact information for the Freedom of Choice list so you can continue to receive referrals.</a:t>
          </a:r>
        </a:p>
      </dgm:t>
    </dgm:pt>
    <dgm:pt modelId="{D1E68DDE-5E65-4877-BB2C-27714002571B}" type="parTrans" cxnId="{15A27FD5-A83F-4B94-B194-3F46D3410504}">
      <dgm:prSet/>
      <dgm:spPr/>
      <dgm:t>
        <a:bodyPr/>
        <a:lstStyle/>
        <a:p>
          <a:endParaRPr lang="en-US"/>
        </a:p>
      </dgm:t>
    </dgm:pt>
    <dgm:pt modelId="{11A96B1B-E900-4DFF-AE85-8E1C645A4A10}" type="sibTrans" cxnId="{15A27FD5-A83F-4B94-B194-3F46D3410504}">
      <dgm:prSet/>
      <dgm:spPr/>
      <dgm:t>
        <a:bodyPr/>
        <a:lstStyle/>
        <a:p>
          <a:endParaRPr lang="en-US"/>
        </a:p>
      </dgm:t>
    </dgm:pt>
    <dgm:pt modelId="{1D8887BD-E966-463D-9E5A-2811B37DE06A}">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also uses this information to confirm that your facility is still at the address we have on file.</a:t>
          </a:r>
        </a:p>
      </dgm:t>
    </dgm:pt>
    <dgm:pt modelId="{AB0D5857-A08E-4BF3-B8DE-D4F21E97E688}" type="parTrans" cxnId="{6DE57C45-663C-44E5-8862-6F5667CE6107}">
      <dgm:prSet/>
      <dgm:spPr/>
      <dgm:t>
        <a:bodyPr/>
        <a:lstStyle/>
        <a:p>
          <a:endParaRPr lang="en-US"/>
        </a:p>
      </dgm:t>
    </dgm:pt>
    <dgm:pt modelId="{E2C9B1DA-9BAB-47A8-A897-49D44BB04AFB}" type="sibTrans" cxnId="{6DE57C45-663C-44E5-8862-6F5667CE6107}">
      <dgm:prSet/>
      <dgm:spPr/>
      <dgm:t>
        <a:bodyPr/>
        <a:lstStyle/>
        <a:p>
          <a:endParaRPr lang="en-US"/>
        </a:p>
      </dgm:t>
    </dgm:pt>
    <dgm:pt modelId="{31A7FE4B-75B7-4269-A3B4-2757F09A5257}" type="pres">
      <dgm:prSet presAssocID="{1A76D0F4-00E9-47A7-A0D3-96EB372B15AC}" presName="root" presStyleCnt="0">
        <dgm:presLayoutVars>
          <dgm:dir/>
          <dgm:resizeHandles val="exact"/>
        </dgm:presLayoutVars>
      </dgm:prSet>
      <dgm:spPr/>
    </dgm:pt>
    <dgm:pt modelId="{DC2BCC3C-EDF5-4EAD-844E-DB695A8C74BE}" type="pres">
      <dgm:prSet presAssocID="{D10BA64D-6B61-4171-B34A-92FC09E2CEC6}" presName="compNode" presStyleCnt="0"/>
      <dgm:spPr/>
    </dgm:pt>
    <dgm:pt modelId="{996AFAC2-FD09-4531-8B40-407773E6EF85}" type="pres">
      <dgm:prSet presAssocID="{D10BA64D-6B61-4171-B34A-92FC09E2CEC6}" presName="bgRect" presStyleLbl="bgShp" presStyleIdx="0" presStyleCnt="4"/>
      <dgm:spPr>
        <a:solidFill>
          <a:schemeClr val="tx2">
            <a:lumMod val="10000"/>
            <a:lumOff val="90000"/>
          </a:schemeClr>
        </a:solidFill>
        <a:ln w="38100">
          <a:solidFill>
            <a:schemeClr val="tx2">
              <a:lumMod val="90000"/>
              <a:lumOff val="10000"/>
            </a:schemeClr>
          </a:solidFill>
        </a:ln>
      </dgm:spPr>
    </dgm:pt>
    <dgm:pt modelId="{9668F74D-A740-4C5E-8A2C-156D716AC033}" type="pres">
      <dgm:prSet presAssocID="{D10BA64D-6B61-4171-B34A-92FC09E2CEC6}" presName="iconRect" presStyleLbl="node1" presStyleIdx="0" presStyleCnt="4"/>
      <dgm:spPr>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Barcode"/>
        </a:ext>
      </dgm:extLst>
    </dgm:pt>
    <dgm:pt modelId="{16BA855C-218A-4462-81A0-38CA22A939C2}" type="pres">
      <dgm:prSet presAssocID="{D10BA64D-6B61-4171-B34A-92FC09E2CEC6}" presName="spaceRect" presStyleCnt="0"/>
      <dgm:spPr/>
    </dgm:pt>
    <dgm:pt modelId="{B27227E9-CFD6-4A73-8EFC-6A6D5197847C}" type="pres">
      <dgm:prSet presAssocID="{D10BA64D-6B61-4171-B34A-92FC09E2CEC6}" presName="parTx" presStyleLbl="revTx" presStyleIdx="0" presStyleCnt="4" custLinFactY="12556" custLinFactNeighborX="-806" custLinFactNeighborY="100000">
        <dgm:presLayoutVars>
          <dgm:chMax val="0"/>
          <dgm:chPref val="0"/>
        </dgm:presLayoutVars>
      </dgm:prSet>
      <dgm:spPr/>
    </dgm:pt>
    <dgm:pt modelId="{67E3CEBD-86D6-4D19-98F8-C7740BCEAD97}" type="pres">
      <dgm:prSet presAssocID="{075486F0-6582-4AE4-A8E8-EDCDAC87586A}" presName="sibTrans" presStyleCnt="0"/>
      <dgm:spPr/>
    </dgm:pt>
    <dgm:pt modelId="{61B92028-39E8-40DA-B401-B6BB4C0082ED}" type="pres">
      <dgm:prSet presAssocID="{6898A6B2-D5F3-4D76-97CF-610DDE0AAD74}" presName="compNode" presStyleCnt="0"/>
      <dgm:spPr/>
    </dgm:pt>
    <dgm:pt modelId="{48988D02-CDD9-411B-8D77-E6DE39763073}" type="pres">
      <dgm:prSet presAssocID="{6898A6B2-D5F3-4D76-97CF-610DDE0AAD74}" presName="bgRect" presStyleLbl="bgShp" presStyleIdx="1" presStyleCnt="4" custLinFactNeighborX="1346" custLinFactNeighborY="-632"/>
      <dgm:spPr>
        <a:solidFill>
          <a:schemeClr val="tx2">
            <a:lumMod val="10000"/>
            <a:lumOff val="90000"/>
          </a:schemeClr>
        </a:solidFill>
        <a:ln w="38100">
          <a:solidFill>
            <a:schemeClr val="tx2">
              <a:lumMod val="90000"/>
              <a:lumOff val="10000"/>
            </a:schemeClr>
          </a:solidFill>
        </a:ln>
      </dgm:spPr>
    </dgm:pt>
    <dgm:pt modelId="{B89F4186-2875-4BEA-B76C-F5A2E406E91C}" type="pres">
      <dgm:prSet presAssocID="{6898A6B2-D5F3-4D76-97CF-610DDE0AAD74}" presName="iconRect" presStyleLbl="node1" presStyleIdx="1" presStyleCnt="4"/>
      <dgm:spPr>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Daily Calendar"/>
        </a:ext>
      </dgm:extLst>
    </dgm:pt>
    <dgm:pt modelId="{BF42BCE5-81DA-4575-8CF7-68DA59805407}" type="pres">
      <dgm:prSet presAssocID="{6898A6B2-D5F3-4D76-97CF-610DDE0AAD74}" presName="spaceRect" presStyleCnt="0"/>
      <dgm:spPr/>
    </dgm:pt>
    <dgm:pt modelId="{469D6022-2A3F-4653-82CA-8A12A0DE250D}" type="pres">
      <dgm:prSet presAssocID="{6898A6B2-D5F3-4D76-97CF-610DDE0AAD74}" presName="parTx" presStyleLbl="revTx" presStyleIdx="1" presStyleCnt="4" custScaleX="99465" custScaleY="83793" custLinFactY="4839" custLinFactNeighborX="-840" custLinFactNeighborY="100000">
        <dgm:presLayoutVars>
          <dgm:chMax val="0"/>
          <dgm:chPref val="0"/>
        </dgm:presLayoutVars>
      </dgm:prSet>
      <dgm:spPr/>
    </dgm:pt>
    <dgm:pt modelId="{2553CE1A-1972-47C3-A20F-A0E7F1437982}" type="pres">
      <dgm:prSet presAssocID="{93491179-1FBB-45C2-B4E7-7EBD36FDB89C}" presName="sibTrans" presStyleCnt="0"/>
      <dgm:spPr/>
    </dgm:pt>
    <dgm:pt modelId="{EA777DA4-55CD-4256-AF29-11ABA922F9D3}" type="pres">
      <dgm:prSet presAssocID="{39BCD898-9A1F-4571-948B-563A6EF6CDE6}" presName="compNode" presStyleCnt="0"/>
      <dgm:spPr/>
    </dgm:pt>
    <dgm:pt modelId="{1E47901B-6C4F-40C1-AE17-EA147D21DBED}" type="pres">
      <dgm:prSet presAssocID="{39BCD898-9A1F-4571-948B-563A6EF6CDE6}" presName="bgRect" presStyleLbl="bgShp" presStyleIdx="2" presStyleCnt="4"/>
      <dgm:spPr>
        <a:solidFill>
          <a:schemeClr val="tx2">
            <a:lumMod val="10000"/>
            <a:lumOff val="90000"/>
          </a:schemeClr>
        </a:solidFill>
        <a:ln w="38100">
          <a:solidFill>
            <a:schemeClr val="tx2">
              <a:lumMod val="90000"/>
              <a:lumOff val="10000"/>
            </a:schemeClr>
          </a:solidFill>
        </a:ln>
      </dgm:spPr>
    </dgm:pt>
    <dgm:pt modelId="{DC7E2205-185C-4F6D-85E8-8065011DE672}" type="pres">
      <dgm:prSet presAssocID="{39BCD898-9A1F-4571-948B-563A6EF6CDE6}" presName="iconRect" presStyleLbl="node1" presStyleIdx="2" presStyleCnt="4"/>
      <dgm:spPr>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Presentation with Checklist"/>
        </a:ext>
      </dgm:extLst>
    </dgm:pt>
    <dgm:pt modelId="{52073D00-D265-431E-8D1E-51DFDC07DD25}" type="pres">
      <dgm:prSet presAssocID="{39BCD898-9A1F-4571-948B-563A6EF6CDE6}" presName="spaceRect" presStyleCnt="0"/>
      <dgm:spPr/>
    </dgm:pt>
    <dgm:pt modelId="{F81F0B1A-E5D0-443A-9A95-734168489057}" type="pres">
      <dgm:prSet presAssocID="{39BCD898-9A1F-4571-948B-563A6EF6CDE6}" presName="parTx" presStyleLbl="revTx" presStyleIdx="2" presStyleCnt="4" custScaleY="83121" custLinFactY="15127" custLinFactNeighborX="-806" custLinFactNeighborY="100000">
        <dgm:presLayoutVars>
          <dgm:chMax val="0"/>
          <dgm:chPref val="0"/>
        </dgm:presLayoutVars>
      </dgm:prSet>
      <dgm:spPr/>
    </dgm:pt>
    <dgm:pt modelId="{E30D68F2-1269-4B0A-B0DD-96ED574C7F3F}" type="pres">
      <dgm:prSet presAssocID="{11A96B1B-E900-4DFF-AE85-8E1C645A4A10}" presName="sibTrans" presStyleCnt="0"/>
      <dgm:spPr/>
    </dgm:pt>
    <dgm:pt modelId="{499AE565-A1E9-43DC-AB17-9486088EF4D2}" type="pres">
      <dgm:prSet presAssocID="{1D8887BD-E966-463D-9E5A-2811B37DE06A}" presName="compNode" presStyleCnt="0"/>
      <dgm:spPr/>
    </dgm:pt>
    <dgm:pt modelId="{1D63F29A-626A-4001-AD57-251E05C99B1A}" type="pres">
      <dgm:prSet presAssocID="{1D8887BD-E966-463D-9E5A-2811B37DE06A}" presName="bgRect" presStyleLbl="bgShp" presStyleIdx="3" presStyleCnt="4"/>
      <dgm:spPr>
        <a:solidFill>
          <a:schemeClr val="tx2">
            <a:lumMod val="10000"/>
            <a:lumOff val="90000"/>
          </a:schemeClr>
        </a:solidFill>
        <a:ln w="38100">
          <a:solidFill>
            <a:schemeClr val="tx2">
              <a:lumMod val="90000"/>
              <a:lumOff val="10000"/>
            </a:schemeClr>
          </a:solidFill>
        </a:ln>
      </dgm:spPr>
    </dgm:pt>
    <dgm:pt modelId="{F6DAE041-3EAE-4B7A-A4AE-5E321A3A914D}" type="pres">
      <dgm:prSet presAssocID="{1D8887BD-E966-463D-9E5A-2811B37DE06A}" presName="iconRect" presStyleLbl="node1" presStyleIdx="3" presStyleCnt="4"/>
      <dgm:spPr>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Bell"/>
        </a:ext>
      </dgm:extLst>
    </dgm:pt>
    <dgm:pt modelId="{F91E3764-D40C-4CE4-B797-94A240B5FE16}" type="pres">
      <dgm:prSet presAssocID="{1D8887BD-E966-463D-9E5A-2811B37DE06A}" presName="spaceRect" presStyleCnt="0"/>
      <dgm:spPr/>
    </dgm:pt>
    <dgm:pt modelId="{4A41BFF8-17C0-45B3-85DC-B7B16A307D6B}" type="pres">
      <dgm:prSet presAssocID="{1D8887BD-E966-463D-9E5A-2811B37DE06A}" presName="parTx" presStyleLbl="revTx" presStyleIdx="3" presStyleCnt="4" custScaleX="95793" custScaleY="70595" custLinFactY="2785" custLinFactNeighborX="-3533" custLinFactNeighborY="100000">
        <dgm:presLayoutVars>
          <dgm:chMax val="0"/>
          <dgm:chPref val="0"/>
        </dgm:presLayoutVars>
      </dgm:prSet>
      <dgm:spPr/>
    </dgm:pt>
  </dgm:ptLst>
  <dgm:cxnLst>
    <dgm:cxn modelId="{E2C10406-FF33-4C1B-A41D-DB312EAADAD7}" type="presOf" srcId="{1D8887BD-E966-463D-9E5A-2811B37DE06A}" destId="{4A41BFF8-17C0-45B3-85DC-B7B16A307D6B}" srcOrd="0" destOrd="0" presId="urn:microsoft.com/office/officeart/2018/2/layout/IconVerticalSolidList"/>
    <dgm:cxn modelId="{AB4AFF23-B0F0-410A-B540-9D6CE32BCC6B}" type="presOf" srcId="{39BCD898-9A1F-4571-948B-563A6EF6CDE6}" destId="{F81F0B1A-E5D0-443A-9A95-734168489057}" srcOrd="0" destOrd="0" presId="urn:microsoft.com/office/officeart/2018/2/layout/IconVerticalSolidList"/>
    <dgm:cxn modelId="{CEDCCE26-CCFB-45A9-97FD-E561B1155A2F}" type="presOf" srcId="{D10BA64D-6B61-4171-B34A-92FC09E2CEC6}" destId="{B27227E9-CFD6-4A73-8EFC-6A6D5197847C}" srcOrd="0" destOrd="0" presId="urn:microsoft.com/office/officeart/2018/2/layout/IconVerticalSolidList"/>
    <dgm:cxn modelId="{207FAB34-D2D2-444E-8CCC-C9874559FFE2}" type="presOf" srcId="{1A76D0F4-00E9-47A7-A0D3-96EB372B15AC}" destId="{31A7FE4B-75B7-4269-A3B4-2757F09A5257}" srcOrd="0" destOrd="0" presId="urn:microsoft.com/office/officeart/2018/2/layout/IconVerticalSolidList"/>
    <dgm:cxn modelId="{DAD2BC60-4337-468B-BDDF-791E5A8CE475}" srcId="{1A76D0F4-00E9-47A7-A0D3-96EB372B15AC}" destId="{6898A6B2-D5F3-4D76-97CF-610DDE0AAD74}" srcOrd="1" destOrd="0" parTransId="{A35FF213-1077-48B3-B735-D13630EC4B04}" sibTransId="{93491179-1FBB-45C2-B4E7-7EBD36FDB89C}"/>
    <dgm:cxn modelId="{6DE57C45-663C-44E5-8862-6F5667CE6107}" srcId="{1A76D0F4-00E9-47A7-A0D3-96EB372B15AC}" destId="{1D8887BD-E966-463D-9E5A-2811B37DE06A}" srcOrd="3" destOrd="0" parTransId="{AB0D5857-A08E-4BF3-B8DE-D4F21E97E688}" sibTransId="{E2C9B1DA-9BAB-47A8-A897-49D44BB04AFB}"/>
    <dgm:cxn modelId="{30AFC29C-5F71-4C04-ACA9-D02AB36C7609}" srcId="{1A76D0F4-00E9-47A7-A0D3-96EB372B15AC}" destId="{D10BA64D-6B61-4171-B34A-92FC09E2CEC6}" srcOrd="0" destOrd="0" parTransId="{7683A2C1-2212-4F6E-A47E-21F11FCA24D8}" sibTransId="{075486F0-6582-4AE4-A8E8-EDCDAC87586A}"/>
    <dgm:cxn modelId="{D06372BB-6E0C-4AD3-A3DF-9846CDC24852}" type="presOf" srcId="{6898A6B2-D5F3-4D76-97CF-610DDE0AAD74}" destId="{469D6022-2A3F-4653-82CA-8A12A0DE250D}" srcOrd="0" destOrd="0" presId="urn:microsoft.com/office/officeart/2018/2/layout/IconVerticalSolidList"/>
    <dgm:cxn modelId="{15A27FD5-A83F-4B94-B194-3F46D3410504}" srcId="{1A76D0F4-00E9-47A7-A0D3-96EB372B15AC}" destId="{39BCD898-9A1F-4571-948B-563A6EF6CDE6}" srcOrd="2" destOrd="0" parTransId="{D1E68DDE-5E65-4877-BB2C-27714002571B}" sibTransId="{11A96B1B-E900-4DFF-AE85-8E1C645A4A10}"/>
    <dgm:cxn modelId="{6885453B-218D-4DF3-BC02-827C74F3E508}" type="presParOf" srcId="{31A7FE4B-75B7-4269-A3B4-2757F09A5257}" destId="{DC2BCC3C-EDF5-4EAD-844E-DB695A8C74BE}" srcOrd="0" destOrd="0" presId="urn:microsoft.com/office/officeart/2018/2/layout/IconVerticalSolidList"/>
    <dgm:cxn modelId="{FC704381-5CD7-42E5-B20D-83F124E1BD21}" type="presParOf" srcId="{DC2BCC3C-EDF5-4EAD-844E-DB695A8C74BE}" destId="{996AFAC2-FD09-4531-8B40-407773E6EF85}" srcOrd="0" destOrd="0" presId="urn:microsoft.com/office/officeart/2018/2/layout/IconVerticalSolidList"/>
    <dgm:cxn modelId="{CB341D02-D283-485A-B623-E109467DAA5D}" type="presParOf" srcId="{DC2BCC3C-EDF5-4EAD-844E-DB695A8C74BE}" destId="{9668F74D-A740-4C5E-8A2C-156D716AC033}" srcOrd="1" destOrd="0" presId="urn:microsoft.com/office/officeart/2018/2/layout/IconVerticalSolidList"/>
    <dgm:cxn modelId="{54D0CAFD-A542-4D39-8486-D9D0CF7A6061}" type="presParOf" srcId="{DC2BCC3C-EDF5-4EAD-844E-DB695A8C74BE}" destId="{16BA855C-218A-4462-81A0-38CA22A939C2}" srcOrd="2" destOrd="0" presId="urn:microsoft.com/office/officeart/2018/2/layout/IconVerticalSolidList"/>
    <dgm:cxn modelId="{37678E18-8FCA-44B3-9AD6-D8E069D6B0DE}" type="presParOf" srcId="{DC2BCC3C-EDF5-4EAD-844E-DB695A8C74BE}" destId="{B27227E9-CFD6-4A73-8EFC-6A6D5197847C}" srcOrd="3" destOrd="0" presId="urn:microsoft.com/office/officeart/2018/2/layout/IconVerticalSolidList"/>
    <dgm:cxn modelId="{58A06FEE-3935-4F1D-AC40-13268DE2423A}" type="presParOf" srcId="{31A7FE4B-75B7-4269-A3B4-2757F09A5257}" destId="{67E3CEBD-86D6-4D19-98F8-C7740BCEAD97}" srcOrd="1" destOrd="0" presId="urn:microsoft.com/office/officeart/2018/2/layout/IconVerticalSolidList"/>
    <dgm:cxn modelId="{63EB7013-4DD5-4E5F-882C-DBBE8DB8C163}" type="presParOf" srcId="{31A7FE4B-75B7-4269-A3B4-2757F09A5257}" destId="{61B92028-39E8-40DA-B401-B6BB4C0082ED}" srcOrd="2" destOrd="0" presId="urn:microsoft.com/office/officeart/2018/2/layout/IconVerticalSolidList"/>
    <dgm:cxn modelId="{C56BE0F3-49DF-4411-B413-5F9AC2D4F462}" type="presParOf" srcId="{61B92028-39E8-40DA-B401-B6BB4C0082ED}" destId="{48988D02-CDD9-411B-8D77-E6DE39763073}" srcOrd="0" destOrd="0" presId="urn:microsoft.com/office/officeart/2018/2/layout/IconVerticalSolidList"/>
    <dgm:cxn modelId="{1CCBE2CD-D3DD-44DD-B2B3-EA38BAEC22FF}" type="presParOf" srcId="{61B92028-39E8-40DA-B401-B6BB4C0082ED}" destId="{B89F4186-2875-4BEA-B76C-F5A2E406E91C}" srcOrd="1" destOrd="0" presId="urn:microsoft.com/office/officeart/2018/2/layout/IconVerticalSolidList"/>
    <dgm:cxn modelId="{84AA7EBA-7329-4B43-8738-FF2387593A0B}" type="presParOf" srcId="{61B92028-39E8-40DA-B401-B6BB4C0082ED}" destId="{BF42BCE5-81DA-4575-8CF7-68DA59805407}" srcOrd="2" destOrd="0" presId="urn:microsoft.com/office/officeart/2018/2/layout/IconVerticalSolidList"/>
    <dgm:cxn modelId="{2D0DEB41-F539-4522-BAA4-0D0BFC2FD194}" type="presParOf" srcId="{61B92028-39E8-40DA-B401-B6BB4C0082ED}" destId="{469D6022-2A3F-4653-82CA-8A12A0DE250D}" srcOrd="3" destOrd="0" presId="urn:microsoft.com/office/officeart/2018/2/layout/IconVerticalSolidList"/>
    <dgm:cxn modelId="{DF8C84F6-64CA-46B0-A8C7-913129CEC92C}" type="presParOf" srcId="{31A7FE4B-75B7-4269-A3B4-2757F09A5257}" destId="{2553CE1A-1972-47C3-A20F-A0E7F1437982}" srcOrd="3" destOrd="0" presId="urn:microsoft.com/office/officeart/2018/2/layout/IconVerticalSolidList"/>
    <dgm:cxn modelId="{5861AFC3-AE1D-4823-8B5F-D09E0448093A}" type="presParOf" srcId="{31A7FE4B-75B7-4269-A3B4-2757F09A5257}" destId="{EA777DA4-55CD-4256-AF29-11ABA922F9D3}" srcOrd="4" destOrd="0" presId="urn:microsoft.com/office/officeart/2018/2/layout/IconVerticalSolidList"/>
    <dgm:cxn modelId="{6F32DB5B-9E9F-4EF0-B17E-FE70BDBCAB4B}" type="presParOf" srcId="{EA777DA4-55CD-4256-AF29-11ABA922F9D3}" destId="{1E47901B-6C4F-40C1-AE17-EA147D21DBED}" srcOrd="0" destOrd="0" presId="urn:microsoft.com/office/officeart/2018/2/layout/IconVerticalSolidList"/>
    <dgm:cxn modelId="{5267C39F-236C-4F56-9DB8-02AB7DAE7DC1}" type="presParOf" srcId="{EA777DA4-55CD-4256-AF29-11ABA922F9D3}" destId="{DC7E2205-185C-4F6D-85E8-8065011DE672}" srcOrd="1" destOrd="0" presId="urn:microsoft.com/office/officeart/2018/2/layout/IconVerticalSolidList"/>
    <dgm:cxn modelId="{0A703722-B745-4A4A-8E4C-28327C087226}" type="presParOf" srcId="{EA777DA4-55CD-4256-AF29-11ABA922F9D3}" destId="{52073D00-D265-431E-8D1E-51DFDC07DD25}" srcOrd="2" destOrd="0" presId="urn:microsoft.com/office/officeart/2018/2/layout/IconVerticalSolidList"/>
    <dgm:cxn modelId="{9805D1BF-1501-43C8-8939-51DF617D87C8}" type="presParOf" srcId="{EA777DA4-55CD-4256-AF29-11ABA922F9D3}" destId="{F81F0B1A-E5D0-443A-9A95-734168489057}" srcOrd="3" destOrd="0" presId="urn:microsoft.com/office/officeart/2018/2/layout/IconVerticalSolidList"/>
    <dgm:cxn modelId="{254C7A1C-4C91-4F11-A51D-5A521A1180FD}" type="presParOf" srcId="{31A7FE4B-75B7-4269-A3B4-2757F09A5257}" destId="{E30D68F2-1269-4B0A-B0DD-96ED574C7F3F}" srcOrd="5" destOrd="0" presId="urn:microsoft.com/office/officeart/2018/2/layout/IconVerticalSolidList"/>
    <dgm:cxn modelId="{71B22C45-60CA-4051-992F-6B166106E2D1}" type="presParOf" srcId="{31A7FE4B-75B7-4269-A3B4-2757F09A5257}" destId="{499AE565-A1E9-43DC-AB17-9486088EF4D2}" srcOrd="6" destOrd="0" presId="urn:microsoft.com/office/officeart/2018/2/layout/IconVerticalSolidList"/>
    <dgm:cxn modelId="{27DD40F0-9922-470F-81FD-4AAE029CD24C}" type="presParOf" srcId="{499AE565-A1E9-43DC-AB17-9486088EF4D2}" destId="{1D63F29A-626A-4001-AD57-251E05C99B1A}" srcOrd="0" destOrd="0" presId="urn:microsoft.com/office/officeart/2018/2/layout/IconVerticalSolidList"/>
    <dgm:cxn modelId="{1171A7A3-A9D0-4EFF-8607-835DDF039D19}" type="presParOf" srcId="{499AE565-A1E9-43DC-AB17-9486088EF4D2}" destId="{F6DAE041-3EAE-4B7A-A4AE-5E321A3A914D}" srcOrd="1" destOrd="0" presId="urn:microsoft.com/office/officeart/2018/2/layout/IconVerticalSolidList"/>
    <dgm:cxn modelId="{814A42E3-D3B4-49E9-AA2E-D08444963BD5}" type="presParOf" srcId="{499AE565-A1E9-43DC-AB17-9486088EF4D2}" destId="{F91E3764-D40C-4CE4-B797-94A240B5FE16}" srcOrd="2" destOrd="0" presId="urn:microsoft.com/office/officeart/2018/2/layout/IconVerticalSolidList"/>
    <dgm:cxn modelId="{AE4AA636-54A5-46CD-9B9E-637D858C1073}" type="presParOf" srcId="{499AE565-A1E9-43DC-AB17-9486088EF4D2}" destId="{4A41BFF8-17C0-45B3-85DC-B7B16A307D6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5C7F1-06D5-48F0-8CC9-96948CAE7D5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50FE952-B870-4CAF-B528-ECB5A95BE689}">
      <dgm:prSet custT="1"/>
      <dgm:spPr/>
      <dgm:t>
        <a:bodyPr/>
        <a:lstStyle/>
        <a:p>
          <a:pPr>
            <a:lnSpc>
              <a:spcPct val="100000"/>
            </a:lnSpc>
          </a:pPr>
          <a:r>
            <a:rPr lang="en-US" sz="1800" b="1">
              <a:solidFill>
                <a:schemeClr val="tx2">
                  <a:lumMod val="75000"/>
                  <a:lumOff val="25000"/>
                </a:schemeClr>
              </a:solidFill>
            </a:rPr>
            <a:t>Individualized Care Plan </a:t>
          </a:r>
        </a:p>
      </dgm:t>
    </dgm:pt>
    <dgm:pt modelId="{505E6E5E-3182-4E03-9F3C-8A7842A33FCB}" type="parTrans" cxnId="{D0D250AF-6A7B-493D-8590-D5E55C290CF1}">
      <dgm:prSet/>
      <dgm:spPr/>
      <dgm:t>
        <a:bodyPr/>
        <a:lstStyle/>
        <a:p>
          <a:endParaRPr lang="en-US"/>
        </a:p>
      </dgm:t>
    </dgm:pt>
    <dgm:pt modelId="{CE2435E8-929D-4814-808D-329036B70876}" type="sibTrans" cxnId="{D0D250AF-6A7B-493D-8590-D5E55C290CF1}">
      <dgm:prSet/>
      <dgm:spPr/>
      <dgm:t>
        <a:bodyPr/>
        <a:lstStyle/>
        <a:p>
          <a:endParaRPr lang="en-US"/>
        </a:p>
      </dgm:t>
    </dgm:pt>
    <dgm:pt modelId="{DD999578-1E85-4FFF-BF73-156284F2DCC5}">
      <dgm:prSet custT="1"/>
      <dgm:spPr/>
      <dgm:t>
        <a:bodyPr/>
        <a:lstStyle/>
        <a:p>
          <a:pPr>
            <a:lnSpc>
              <a:spcPct val="100000"/>
            </a:lnSpc>
          </a:pPr>
          <a:r>
            <a:rPr lang="en-US" sz="1800" b="1">
              <a:solidFill>
                <a:schemeClr val="tx2">
                  <a:lumMod val="75000"/>
                  <a:lumOff val="25000"/>
                </a:schemeClr>
              </a:solidFill>
            </a:rPr>
            <a:t>Provision of meals </a:t>
          </a:r>
        </a:p>
      </dgm:t>
    </dgm:pt>
    <dgm:pt modelId="{9B7D696B-8460-41A1-9CF3-D033753B5EBD}" type="parTrans" cxnId="{0404B545-C574-4DE1-BA97-DEACEA49D823}">
      <dgm:prSet/>
      <dgm:spPr/>
      <dgm:t>
        <a:bodyPr/>
        <a:lstStyle/>
        <a:p>
          <a:endParaRPr lang="en-US"/>
        </a:p>
      </dgm:t>
    </dgm:pt>
    <dgm:pt modelId="{F43A9DAD-57AA-4978-B0C3-B63B263B6D93}" type="sibTrans" cxnId="{0404B545-C574-4DE1-BA97-DEACEA49D823}">
      <dgm:prSet/>
      <dgm:spPr/>
      <dgm:t>
        <a:bodyPr/>
        <a:lstStyle/>
        <a:p>
          <a:endParaRPr lang="en-US"/>
        </a:p>
      </dgm:t>
    </dgm:pt>
    <dgm:pt modelId="{49BF5338-6EE1-400D-A9AA-BB195565C6C8}">
      <dgm:prSet custT="1"/>
      <dgm:spPr/>
      <dgm:t>
        <a:bodyPr/>
        <a:lstStyle/>
        <a:p>
          <a:pPr>
            <a:lnSpc>
              <a:spcPct val="100000"/>
            </a:lnSpc>
          </a:pPr>
          <a:r>
            <a:rPr lang="en-US" sz="1800" b="1">
              <a:solidFill>
                <a:schemeClr val="tx2">
                  <a:lumMod val="75000"/>
                  <a:lumOff val="25000"/>
                </a:schemeClr>
              </a:solidFill>
            </a:rPr>
            <a:t>Transportation to and from the site</a:t>
          </a:r>
        </a:p>
      </dgm:t>
    </dgm:pt>
    <dgm:pt modelId="{2D9F2696-71C3-4160-BA2D-86CAC53C4E21}" type="parTrans" cxnId="{51AF3022-517F-400A-8FC2-B365B317260C}">
      <dgm:prSet/>
      <dgm:spPr/>
      <dgm:t>
        <a:bodyPr/>
        <a:lstStyle/>
        <a:p>
          <a:endParaRPr lang="en-US"/>
        </a:p>
      </dgm:t>
    </dgm:pt>
    <dgm:pt modelId="{B63A1197-C387-4DE2-9EFB-FA9B5972D06F}" type="sibTrans" cxnId="{51AF3022-517F-400A-8FC2-B365B317260C}">
      <dgm:prSet/>
      <dgm:spPr/>
      <dgm:t>
        <a:bodyPr/>
        <a:lstStyle/>
        <a:p>
          <a:endParaRPr lang="en-US"/>
        </a:p>
      </dgm:t>
    </dgm:pt>
    <dgm:pt modelId="{06B2B8D7-8CA6-4D6E-B9C0-7C607008329B}">
      <dgm:prSet custT="1"/>
      <dgm:spPr/>
      <dgm:t>
        <a:bodyPr/>
        <a:lstStyle/>
        <a:p>
          <a:pPr>
            <a:lnSpc>
              <a:spcPct val="100000"/>
            </a:lnSpc>
          </a:pPr>
          <a:r>
            <a:rPr lang="en-US" sz="1800" b="1">
              <a:solidFill>
                <a:schemeClr val="tx2">
                  <a:lumMod val="75000"/>
                  <a:lumOff val="25000"/>
                </a:schemeClr>
              </a:solidFill>
            </a:rPr>
            <a:t>Social, health and recreational activities</a:t>
          </a:r>
        </a:p>
      </dgm:t>
    </dgm:pt>
    <dgm:pt modelId="{189401FD-07CF-4DEA-BA28-1E354C94A186}" type="parTrans" cxnId="{0C3FF872-BA61-450B-A3F4-1193859D81EE}">
      <dgm:prSet/>
      <dgm:spPr/>
      <dgm:t>
        <a:bodyPr/>
        <a:lstStyle/>
        <a:p>
          <a:endParaRPr lang="en-US"/>
        </a:p>
      </dgm:t>
    </dgm:pt>
    <dgm:pt modelId="{F0A33313-24FB-438A-97ED-AAF9EB0B76BE}" type="sibTrans" cxnId="{0C3FF872-BA61-450B-A3F4-1193859D81EE}">
      <dgm:prSet/>
      <dgm:spPr/>
      <dgm:t>
        <a:bodyPr/>
        <a:lstStyle/>
        <a:p>
          <a:endParaRPr lang="en-US"/>
        </a:p>
      </dgm:t>
    </dgm:pt>
    <dgm:pt modelId="{03FC7F89-7221-4FD8-83D2-68EE89208F29}">
      <dgm:prSet custT="1"/>
      <dgm:spPr/>
      <dgm:t>
        <a:bodyPr/>
        <a:lstStyle/>
        <a:p>
          <a:pPr>
            <a:lnSpc>
              <a:spcPct val="100000"/>
            </a:lnSpc>
          </a:pPr>
          <a:r>
            <a:rPr lang="en-US" sz="1800" b="1">
              <a:solidFill>
                <a:schemeClr val="tx2">
                  <a:lumMod val="75000"/>
                  <a:lumOff val="25000"/>
                </a:schemeClr>
              </a:solidFill>
            </a:rPr>
            <a:t>Information on and referral to vocational services</a:t>
          </a:r>
        </a:p>
      </dgm:t>
    </dgm:pt>
    <dgm:pt modelId="{B8BE98EB-24F7-4C33-9E0C-B955775A55B5}" type="parTrans" cxnId="{888F8D7A-BCD6-4211-AE6D-37E280E85DC9}">
      <dgm:prSet/>
      <dgm:spPr/>
      <dgm:t>
        <a:bodyPr/>
        <a:lstStyle/>
        <a:p>
          <a:endParaRPr lang="en-US"/>
        </a:p>
      </dgm:t>
    </dgm:pt>
    <dgm:pt modelId="{1A884564-1A23-42EA-9037-82B017955B15}" type="sibTrans" cxnId="{888F8D7A-BCD6-4211-AE6D-37E280E85DC9}">
      <dgm:prSet/>
      <dgm:spPr/>
      <dgm:t>
        <a:bodyPr/>
        <a:lstStyle/>
        <a:p>
          <a:endParaRPr lang="en-US"/>
        </a:p>
      </dgm:t>
    </dgm:pt>
    <dgm:pt modelId="{97EAE7DF-6B16-4FC9-A368-0688896360FE}" type="pres">
      <dgm:prSet presAssocID="{B5F5C7F1-06D5-48F0-8CC9-96948CAE7D54}" presName="root" presStyleCnt="0">
        <dgm:presLayoutVars>
          <dgm:dir/>
          <dgm:resizeHandles val="exact"/>
        </dgm:presLayoutVars>
      </dgm:prSet>
      <dgm:spPr/>
    </dgm:pt>
    <dgm:pt modelId="{FFF64C56-7C36-418C-A946-8D05AF0ECC89}" type="pres">
      <dgm:prSet presAssocID="{850FE952-B870-4CAF-B528-ECB5A95BE689}" presName="compNode" presStyleCnt="0"/>
      <dgm:spPr/>
    </dgm:pt>
    <dgm:pt modelId="{F00D3491-836B-4F63-BAC8-459E65E53B3B}" type="pres">
      <dgm:prSet presAssocID="{850FE952-B870-4CAF-B528-ECB5A95BE689}" presName="iconRect" presStyleLbl="node1" presStyleIdx="0" presStyleCnt="5" custScaleX="133571" custScaleY="125923" custLinFactX="249047" custLinFactY="178673" custLinFactNeighborX="300000"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49D0CBB-5F34-4035-A5F3-DA4D2F02BFA4}" type="pres">
      <dgm:prSet presAssocID="{850FE952-B870-4CAF-B528-ECB5A95BE689}" presName="spaceRect" presStyleCnt="0"/>
      <dgm:spPr/>
    </dgm:pt>
    <dgm:pt modelId="{989ECC18-B247-45A1-A090-D8705FEBA862}" type="pres">
      <dgm:prSet presAssocID="{850FE952-B870-4CAF-B528-ECB5A95BE689}" presName="textRect" presStyleLbl="revTx" presStyleIdx="0" presStyleCnt="5" custLinFactNeighborX="14475" custLinFactNeighborY="54724">
        <dgm:presLayoutVars>
          <dgm:chMax val="1"/>
          <dgm:chPref val="1"/>
        </dgm:presLayoutVars>
      </dgm:prSet>
      <dgm:spPr/>
    </dgm:pt>
    <dgm:pt modelId="{CE240A28-77B9-4607-A339-86ECBAE3F08B}" type="pres">
      <dgm:prSet presAssocID="{CE2435E8-929D-4814-808D-329036B70876}" presName="sibTrans" presStyleCnt="0"/>
      <dgm:spPr/>
    </dgm:pt>
    <dgm:pt modelId="{F40386E5-4107-40DC-91E9-E0240F9B6ED4}" type="pres">
      <dgm:prSet presAssocID="{DD999578-1E85-4FFF-BF73-156284F2DCC5}" presName="compNode" presStyleCnt="0"/>
      <dgm:spPr/>
    </dgm:pt>
    <dgm:pt modelId="{01177162-E97D-4B75-8C11-B58A58F58AA9}" type="pres">
      <dgm:prSet presAssocID="{DD999578-1E85-4FFF-BF73-156284F2DCC5}" presName="iconRect" presStyleLbl="node1" presStyleIdx="1" presStyleCnt="5" custScaleX="96588" custScaleY="103510" custLinFactY="100000" custLinFactNeighborX="-479" custLinFactNeighborY="1339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49E2A418-3DA6-42F1-964C-8E971DC9A5AA}" type="pres">
      <dgm:prSet presAssocID="{DD999578-1E85-4FFF-BF73-156284F2DCC5}" presName="spaceRect" presStyleCnt="0"/>
      <dgm:spPr/>
    </dgm:pt>
    <dgm:pt modelId="{5FFBE0F7-845E-4A4A-BD83-E7A54B74F440}" type="pres">
      <dgm:prSet presAssocID="{DD999578-1E85-4FFF-BF73-156284F2DCC5}" presName="textRect" presStyleLbl="revTx" presStyleIdx="1" presStyleCnt="5" custLinFactY="100000" custLinFactNeighborX="3888" custLinFactNeighborY="143007">
        <dgm:presLayoutVars>
          <dgm:chMax val="1"/>
          <dgm:chPref val="1"/>
        </dgm:presLayoutVars>
      </dgm:prSet>
      <dgm:spPr/>
    </dgm:pt>
    <dgm:pt modelId="{9F602091-DCCA-4B9D-AEB2-4C812E574FE8}" type="pres">
      <dgm:prSet presAssocID="{F43A9DAD-57AA-4978-B0C3-B63B263B6D93}" presName="sibTrans" presStyleCnt="0"/>
      <dgm:spPr/>
    </dgm:pt>
    <dgm:pt modelId="{147F4389-E518-465E-BD50-C4D67ED16424}" type="pres">
      <dgm:prSet presAssocID="{49BF5338-6EE1-400D-A9AA-BB195565C6C8}" presName="compNode" presStyleCnt="0"/>
      <dgm:spPr/>
    </dgm:pt>
    <dgm:pt modelId="{2A17CE06-8372-4F77-8266-EE63D527B4BF}" type="pres">
      <dgm:prSet presAssocID="{49BF5338-6EE1-400D-A9AA-BB195565C6C8}" presName="iconRect" presStyleLbl="node1" presStyleIdx="2" presStyleCnt="5" custScaleX="120306" custScaleY="110622" custLinFactNeighborX="-73549" custLinFactNeighborY="768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xi"/>
        </a:ext>
      </dgm:extLst>
    </dgm:pt>
    <dgm:pt modelId="{4F194878-C7E5-4247-88B1-5C8BB34F844D}" type="pres">
      <dgm:prSet presAssocID="{49BF5338-6EE1-400D-A9AA-BB195565C6C8}" presName="spaceRect" presStyleCnt="0"/>
      <dgm:spPr/>
    </dgm:pt>
    <dgm:pt modelId="{55441E64-A6B6-4210-9C2C-65DC80610B46}" type="pres">
      <dgm:prSet presAssocID="{49BF5338-6EE1-400D-A9AA-BB195565C6C8}" presName="textRect" presStyleLbl="revTx" presStyleIdx="2" presStyleCnt="5" custScaleX="139720" custScaleY="100112" custLinFactNeighborX="-29036" custLinFactNeighborY="48931">
        <dgm:presLayoutVars>
          <dgm:chMax val="1"/>
          <dgm:chPref val="1"/>
        </dgm:presLayoutVars>
      </dgm:prSet>
      <dgm:spPr/>
    </dgm:pt>
    <dgm:pt modelId="{45AD27AA-3AC3-4A0B-AC87-72A03A66FBFC}" type="pres">
      <dgm:prSet presAssocID="{B63A1197-C387-4DE2-9EFB-FA9B5972D06F}" presName="sibTrans" presStyleCnt="0"/>
      <dgm:spPr/>
    </dgm:pt>
    <dgm:pt modelId="{8F53742C-CFBC-4A57-A47D-51679413A06F}" type="pres">
      <dgm:prSet presAssocID="{06B2B8D7-8CA6-4D6E-B9C0-7C607008329B}" presName="compNode" presStyleCnt="0"/>
      <dgm:spPr/>
    </dgm:pt>
    <dgm:pt modelId="{1DF735A3-8E53-448F-8414-B3ACB8E92D79}" type="pres">
      <dgm:prSet presAssocID="{06B2B8D7-8CA6-4D6E-B9C0-7C607008329B}" presName="iconRect" presStyleLbl="node1" presStyleIdx="3" presStyleCnt="5" custScaleX="115884" custScaleY="112532" custLinFactNeighborX="-60565" custLinFactNeighborY="9016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nnis"/>
        </a:ext>
      </dgm:extLst>
    </dgm:pt>
    <dgm:pt modelId="{25901308-4EF2-45F2-A105-070C336FB762}" type="pres">
      <dgm:prSet presAssocID="{06B2B8D7-8CA6-4D6E-B9C0-7C607008329B}" presName="spaceRect" presStyleCnt="0"/>
      <dgm:spPr/>
    </dgm:pt>
    <dgm:pt modelId="{CDC28A37-AFA8-4AB4-BB53-C2CA8556238F}" type="pres">
      <dgm:prSet presAssocID="{06B2B8D7-8CA6-4D6E-B9C0-7C607008329B}" presName="textRect" presStyleLbl="revTx" presStyleIdx="3" presStyleCnt="5" custScaleX="170649" custScaleY="99353" custLinFactNeighborX="-49274" custLinFactNeighborY="78884">
        <dgm:presLayoutVars>
          <dgm:chMax val="1"/>
          <dgm:chPref val="1"/>
        </dgm:presLayoutVars>
      </dgm:prSet>
      <dgm:spPr/>
    </dgm:pt>
    <dgm:pt modelId="{2CC485EA-933B-42D9-9CA2-1B720F5DE49F}" type="pres">
      <dgm:prSet presAssocID="{F0A33313-24FB-438A-97ED-AAF9EB0B76BE}" presName="sibTrans" presStyleCnt="0"/>
      <dgm:spPr/>
    </dgm:pt>
    <dgm:pt modelId="{74278C17-2429-453C-A81C-CE7C3D5F81E9}" type="pres">
      <dgm:prSet presAssocID="{03FC7F89-7221-4FD8-83D2-68EE89208F29}" presName="compNode" presStyleCnt="0"/>
      <dgm:spPr/>
    </dgm:pt>
    <dgm:pt modelId="{447B3D56-F7BA-4DCA-86D1-396C2D5D43B0}" type="pres">
      <dgm:prSet presAssocID="{03FC7F89-7221-4FD8-83D2-68EE89208F29}" presName="iconRect" presStyleLbl="node1" presStyleIdx="4" presStyleCnt="5" custScaleX="127952" custScaleY="120212" custLinFactX="-200000" custLinFactY="-100000" custLinFactNeighborX="-281623" custLinFactNeighborY="-10630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D9AFAEE3-1344-4567-B37A-BE15877DA720}" type="pres">
      <dgm:prSet presAssocID="{03FC7F89-7221-4FD8-83D2-68EE89208F29}" presName="spaceRect" presStyleCnt="0"/>
      <dgm:spPr/>
    </dgm:pt>
    <dgm:pt modelId="{BD5B138D-081F-46D0-B022-C1ECB26FCABF}" type="pres">
      <dgm:prSet presAssocID="{03FC7F89-7221-4FD8-83D2-68EE89208F29}" presName="textRect" presStyleLbl="revTx" presStyleIdx="4" presStyleCnt="5" custScaleX="191233" custScaleY="112000" custLinFactNeighborX="19276" custLinFactNeighborY="66199">
        <dgm:presLayoutVars>
          <dgm:chMax val="1"/>
          <dgm:chPref val="1"/>
        </dgm:presLayoutVars>
      </dgm:prSet>
      <dgm:spPr/>
    </dgm:pt>
  </dgm:ptLst>
  <dgm:cxnLst>
    <dgm:cxn modelId="{6662C003-EDCF-434D-8D9C-50779C05A284}" type="presOf" srcId="{03FC7F89-7221-4FD8-83D2-68EE89208F29}" destId="{BD5B138D-081F-46D0-B022-C1ECB26FCABF}" srcOrd="0" destOrd="0" presId="urn:microsoft.com/office/officeart/2018/2/layout/IconLabelList"/>
    <dgm:cxn modelId="{6773BC0A-EDB3-41B1-8ECB-4F06A9531A04}" type="presOf" srcId="{DD999578-1E85-4FFF-BF73-156284F2DCC5}" destId="{5FFBE0F7-845E-4A4A-BD83-E7A54B74F440}" srcOrd="0" destOrd="0" presId="urn:microsoft.com/office/officeart/2018/2/layout/IconLabelList"/>
    <dgm:cxn modelId="{51AF3022-517F-400A-8FC2-B365B317260C}" srcId="{B5F5C7F1-06D5-48F0-8CC9-96948CAE7D54}" destId="{49BF5338-6EE1-400D-A9AA-BB195565C6C8}" srcOrd="2" destOrd="0" parTransId="{2D9F2696-71C3-4160-BA2D-86CAC53C4E21}" sibTransId="{B63A1197-C387-4DE2-9EFB-FA9B5972D06F}"/>
    <dgm:cxn modelId="{AF86A93A-82F1-4305-B460-B132FCF52E82}" type="presOf" srcId="{49BF5338-6EE1-400D-A9AA-BB195565C6C8}" destId="{55441E64-A6B6-4210-9C2C-65DC80610B46}" srcOrd="0" destOrd="0" presId="urn:microsoft.com/office/officeart/2018/2/layout/IconLabelList"/>
    <dgm:cxn modelId="{7AB0975B-D872-4685-8A58-7A06DA53C658}" type="presOf" srcId="{B5F5C7F1-06D5-48F0-8CC9-96948CAE7D54}" destId="{97EAE7DF-6B16-4FC9-A368-0688896360FE}" srcOrd="0" destOrd="0" presId="urn:microsoft.com/office/officeart/2018/2/layout/IconLabelList"/>
    <dgm:cxn modelId="{0404B545-C574-4DE1-BA97-DEACEA49D823}" srcId="{B5F5C7F1-06D5-48F0-8CC9-96948CAE7D54}" destId="{DD999578-1E85-4FFF-BF73-156284F2DCC5}" srcOrd="1" destOrd="0" parTransId="{9B7D696B-8460-41A1-9CF3-D033753B5EBD}" sibTransId="{F43A9DAD-57AA-4978-B0C3-B63B263B6D93}"/>
    <dgm:cxn modelId="{4908E34F-1730-4F7C-9B6B-AE46620F0FC8}" type="presOf" srcId="{850FE952-B870-4CAF-B528-ECB5A95BE689}" destId="{989ECC18-B247-45A1-A090-D8705FEBA862}" srcOrd="0" destOrd="0" presId="urn:microsoft.com/office/officeart/2018/2/layout/IconLabelList"/>
    <dgm:cxn modelId="{0C3FF872-BA61-450B-A3F4-1193859D81EE}" srcId="{B5F5C7F1-06D5-48F0-8CC9-96948CAE7D54}" destId="{06B2B8D7-8CA6-4D6E-B9C0-7C607008329B}" srcOrd="3" destOrd="0" parTransId="{189401FD-07CF-4DEA-BA28-1E354C94A186}" sibTransId="{F0A33313-24FB-438A-97ED-AAF9EB0B76BE}"/>
    <dgm:cxn modelId="{79D00175-F464-4494-9945-8CBD517E82F5}" type="presOf" srcId="{06B2B8D7-8CA6-4D6E-B9C0-7C607008329B}" destId="{CDC28A37-AFA8-4AB4-BB53-C2CA8556238F}" srcOrd="0" destOrd="0" presId="urn:microsoft.com/office/officeart/2018/2/layout/IconLabelList"/>
    <dgm:cxn modelId="{888F8D7A-BCD6-4211-AE6D-37E280E85DC9}" srcId="{B5F5C7F1-06D5-48F0-8CC9-96948CAE7D54}" destId="{03FC7F89-7221-4FD8-83D2-68EE89208F29}" srcOrd="4" destOrd="0" parTransId="{B8BE98EB-24F7-4C33-9E0C-B955775A55B5}" sibTransId="{1A884564-1A23-42EA-9037-82B017955B15}"/>
    <dgm:cxn modelId="{D0D250AF-6A7B-493D-8590-D5E55C290CF1}" srcId="{B5F5C7F1-06D5-48F0-8CC9-96948CAE7D54}" destId="{850FE952-B870-4CAF-B528-ECB5A95BE689}" srcOrd="0" destOrd="0" parTransId="{505E6E5E-3182-4E03-9F3C-8A7842A33FCB}" sibTransId="{CE2435E8-929D-4814-808D-329036B70876}"/>
    <dgm:cxn modelId="{D070F574-BB55-4BE7-9137-A49633CF587C}" type="presParOf" srcId="{97EAE7DF-6B16-4FC9-A368-0688896360FE}" destId="{FFF64C56-7C36-418C-A946-8D05AF0ECC89}" srcOrd="0" destOrd="0" presId="urn:microsoft.com/office/officeart/2018/2/layout/IconLabelList"/>
    <dgm:cxn modelId="{6E5E7B7F-C120-4598-96E1-501383E86788}" type="presParOf" srcId="{FFF64C56-7C36-418C-A946-8D05AF0ECC89}" destId="{F00D3491-836B-4F63-BAC8-459E65E53B3B}" srcOrd="0" destOrd="0" presId="urn:microsoft.com/office/officeart/2018/2/layout/IconLabelList"/>
    <dgm:cxn modelId="{09945432-C8A7-4093-B794-967703CC4B1C}" type="presParOf" srcId="{FFF64C56-7C36-418C-A946-8D05AF0ECC89}" destId="{749D0CBB-5F34-4035-A5F3-DA4D2F02BFA4}" srcOrd="1" destOrd="0" presId="urn:microsoft.com/office/officeart/2018/2/layout/IconLabelList"/>
    <dgm:cxn modelId="{F6FE1129-4667-4FEE-B7EF-A744DAFABB56}" type="presParOf" srcId="{FFF64C56-7C36-418C-A946-8D05AF0ECC89}" destId="{989ECC18-B247-45A1-A090-D8705FEBA862}" srcOrd="2" destOrd="0" presId="urn:microsoft.com/office/officeart/2018/2/layout/IconLabelList"/>
    <dgm:cxn modelId="{09A1F28F-D7A0-4AA0-A9DC-89C0D2D8B022}" type="presParOf" srcId="{97EAE7DF-6B16-4FC9-A368-0688896360FE}" destId="{CE240A28-77B9-4607-A339-86ECBAE3F08B}" srcOrd="1" destOrd="0" presId="urn:microsoft.com/office/officeart/2018/2/layout/IconLabelList"/>
    <dgm:cxn modelId="{FE8E326B-0C94-451D-84C5-0E3A196221FF}" type="presParOf" srcId="{97EAE7DF-6B16-4FC9-A368-0688896360FE}" destId="{F40386E5-4107-40DC-91E9-E0240F9B6ED4}" srcOrd="2" destOrd="0" presId="urn:microsoft.com/office/officeart/2018/2/layout/IconLabelList"/>
    <dgm:cxn modelId="{D0354068-EDFA-4356-B0A8-D6F739282F2E}" type="presParOf" srcId="{F40386E5-4107-40DC-91E9-E0240F9B6ED4}" destId="{01177162-E97D-4B75-8C11-B58A58F58AA9}" srcOrd="0" destOrd="0" presId="urn:microsoft.com/office/officeart/2018/2/layout/IconLabelList"/>
    <dgm:cxn modelId="{B8920D31-66AC-43A2-9B70-A7F0A9C953DC}" type="presParOf" srcId="{F40386E5-4107-40DC-91E9-E0240F9B6ED4}" destId="{49E2A418-3DA6-42F1-964C-8E971DC9A5AA}" srcOrd="1" destOrd="0" presId="urn:microsoft.com/office/officeart/2018/2/layout/IconLabelList"/>
    <dgm:cxn modelId="{40A98822-18C6-4AA8-B2E0-D8261B5078AF}" type="presParOf" srcId="{F40386E5-4107-40DC-91E9-E0240F9B6ED4}" destId="{5FFBE0F7-845E-4A4A-BD83-E7A54B74F440}" srcOrd="2" destOrd="0" presId="urn:microsoft.com/office/officeart/2018/2/layout/IconLabelList"/>
    <dgm:cxn modelId="{37765A89-4BD3-479D-90CC-0C30A3FC0C34}" type="presParOf" srcId="{97EAE7DF-6B16-4FC9-A368-0688896360FE}" destId="{9F602091-DCCA-4B9D-AEB2-4C812E574FE8}" srcOrd="3" destOrd="0" presId="urn:microsoft.com/office/officeart/2018/2/layout/IconLabelList"/>
    <dgm:cxn modelId="{DD0D630D-842E-4FC6-B0D8-C8CE25D43A4C}" type="presParOf" srcId="{97EAE7DF-6B16-4FC9-A368-0688896360FE}" destId="{147F4389-E518-465E-BD50-C4D67ED16424}" srcOrd="4" destOrd="0" presId="urn:microsoft.com/office/officeart/2018/2/layout/IconLabelList"/>
    <dgm:cxn modelId="{A2D92F1E-3848-42AF-82AD-53FB37B931CD}" type="presParOf" srcId="{147F4389-E518-465E-BD50-C4D67ED16424}" destId="{2A17CE06-8372-4F77-8266-EE63D527B4BF}" srcOrd="0" destOrd="0" presId="urn:microsoft.com/office/officeart/2018/2/layout/IconLabelList"/>
    <dgm:cxn modelId="{842E6CC7-3501-4C0D-9F79-5A9E8B5FB6DD}" type="presParOf" srcId="{147F4389-E518-465E-BD50-C4D67ED16424}" destId="{4F194878-C7E5-4247-88B1-5C8BB34F844D}" srcOrd="1" destOrd="0" presId="urn:microsoft.com/office/officeart/2018/2/layout/IconLabelList"/>
    <dgm:cxn modelId="{401F7E1C-2DFF-4955-BE99-2394F8D0BBEF}" type="presParOf" srcId="{147F4389-E518-465E-BD50-C4D67ED16424}" destId="{55441E64-A6B6-4210-9C2C-65DC80610B46}" srcOrd="2" destOrd="0" presId="urn:microsoft.com/office/officeart/2018/2/layout/IconLabelList"/>
    <dgm:cxn modelId="{A4EDB649-D6DE-4B48-B8F6-E81FC966689A}" type="presParOf" srcId="{97EAE7DF-6B16-4FC9-A368-0688896360FE}" destId="{45AD27AA-3AC3-4A0B-AC87-72A03A66FBFC}" srcOrd="5" destOrd="0" presId="urn:microsoft.com/office/officeart/2018/2/layout/IconLabelList"/>
    <dgm:cxn modelId="{C40D30C3-A9CB-4153-AE8E-85A1CC0EB3C0}" type="presParOf" srcId="{97EAE7DF-6B16-4FC9-A368-0688896360FE}" destId="{8F53742C-CFBC-4A57-A47D-51679413A06F}" srcOrd="6" destOrd="0" presId="urn:microsoft.com/office/officeart/2018/2/layout/IconLabelList"/>
    <dgm:cxn modelId="{6C8EF130-05B0-48E9-9B8B-35CBD0891DD4}" type="presParOf" srcId="{8F53742C-CFBC-4A57-A47D-51679413A06F}" destId="{1DF735A3-8E53-448F-8414-B3ACB8E92D79}" srcOrd="0" destOrd="0" presId="urn:microsoft.com/office/officeart/2018/2/layout/IconLabelList"/>
    <dgm:cxn modelId="{51D2CCE5-BEE5-4615-A19E-2EE5D9086877}" type="presParOf" srcId="{8F53742C-CFBC-4A57-A47D-51679413A06F}" destId="{25901308-4EF2-45F2-A105-070C336FB762}" srcOrd="1" destOrd="0" presId="urn:microsoft.com/office/officeart/2018/2/layout/IconLabelList"/>
    <dgm:cxn modelId="{AF674314-C7A5-4896-B11B-A02FB4E87A39}" type="presParOf" srcId="{8F53742C-CFBC-4A57-A47D-51679413A06F}" destId="{CDC28A37-AFA8-4AB4-BB53-C2CA8556238F}" srcOrd="2" destOrd="0" presId="urn:microsoft.com/office/officeart/2018/2/layout/IconLabelList"/>
    <dgm:cxn modelId="{8FED4131-38BA-4406-8A04-D51604F1F5B8}" type="presParOf" srcId="{97EAE7DF-6B16-4FC9-A368-0688896360FE}" destId="{2CC485EA-933B-42D9-9CA2-1B720F5DE49F}" srcOrd="7" destOrd="0" presId="urn:microsoft.com/office/officeart/2018/2/layout/IconLabelList"/>
    <dgm:cxn modelId="{8E20E282-4026-446B-BF86-4D691530202D}" type="presParOf" srcId="{97EAE7DF-6B16-4FC9-A368-0688896360FE}" destId="{74278C17-2429-453C-A81C-CE7C3D5F81E9}" srcOrd="8" destOrd="0" presId="urn:microsoft.com/office/officeart/2018/2/layout/IconLabelList"/>
    <dgm:cxn modelId="{8F4D2F87-6D5B-49E2-BB5E-4D82EC7E932F}" type="presParOf" srcId="{74278C17-2429-453C-A81C-CE7C3D5F81E9}" destId="{447B3D56-F7BA-4DCA-86D1-396C2D5D43B0}" srcOrd="0" destOrd="0" presId="urn:microsoft.com/office/officeart/2018/2/layout/IconLabelList"/>
    <dgm:cxn modelId="{CAE6919C-4AEC-43D7-B52B-B40C604E5170}" type="presParOf" srcId="{74278C17-2429-453C-A81C-CE7C3D5F81E9}" destId="{D9AFAEE3-1344-4567-B37A-BE15877DA720}" srcOrd="1" destOrd="0" presId="urn:microsoft.com/office/officeart/2018/2/layout/IconLabelList"/>
    <dgm:cxn modelId="{CA02A0E8-8CDE-4E31-826B-DA811ECA8AB7}" type="presParOf" srcId="{74278C17-2429-453C-A81C-CE7C3D5F81E9}" destId="{BD5B138D-081F-46D0-B022-C1ECB26FCA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0E81A-07BB-426C-A961-D259B6A7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A717C-0E08-496A-ADC4-B8EA3098E0BE}">
      <dgm:prSet/>
      <dgm:spPr>
        <a:solidFill>
          <a:schemeClr val="accent5">
            <a:lumMod val="50000"/>
          </a:schemeClr>
        </a:solidFill>
      </dgm:spPr>
      <dgm:t>
        <a:bodyPr/>
        <a:lstStyle/>
        <a:p>
          <a:r>
            <a:rPr lang="en-US" b="1"/>
            <a:t>Change of Ownership</a:t>
          </a:r>
        </a:p>
      </dgm:t>
    </dgm:pt>
    <dgm:pt modelId="{32619FFA-55CC-420B-B65D-D154EC132841}" type="parTrans" cxnId="{53D3825E-4FC2-411C-8D0E-217EFEDADABC}">
      <dgm:prSet/>
      <dgm:spPr/>
      <dgm:t>
        <a:bodyPr/>
        <a:lstStyle/>
        <a:p>
          <a:endParaRPr lang="en-US"/>
        </a:p>
      </dgm:t>
    </dgm:pt>
    <dgm:pt modelId="{4C9D54AE-5ABF-4874-972B-5EEC05B1834F}" type="sibTrans" cxnId="{53D3825E-4FC2-411C-8D0E-217EFEDADABC}">
      <dgm:prSet/>
      <dgm:spPr/>
      <dgm:t>
        <a:bodyPr/>
        <a:lstStyle/>
        <a:p>
          <a:endParaRPr lang="en-US"/>
        </a:p>
      </dgm:t>
    </dgm:pt>
    <dgm:pt modelId="{BCA2F170-7623-43C1-97E3-7F3F33DFC9A5}">
      <dgm:prSet/>
      <dgm:spPr>
        <a:solidFill>
          <a:schemeClr val="accent5">
            <a:lumMod val="50000"/>
          </a:schemeClr>
        </a:solidFill>
      </dgm:spPr>
      <dgm:t>
        <a:bodyPr/>
        <a:lstStyle/>
        <a:p>
          <a:r>
            <a:rPr lang="en-US" b="1"/>
            <a:t>Relocations</a:t>
          </a:r>
        </a:p>
      </dgm:t>
    </dgm:pt>
    <dgm:pt modelId="{74D7B3BC-A56A-478B-A930-86FE588DDF34}" type="parTrans" cxnId="{70719068-DD66-49E0-ABD8-73464188A9C0}">
      <dgm:prSet/>
      <dgm:spPr/>
      <dgm:t>
        <a:bodyPr/>
        <a:lstStyle/>
        <a:p>
          <a:endParaRPr lang="en-US"/>
        </a:p>
      </dgm:t>
    </dgm:pt>
    <dgm:pt modelId="{9F6465A0-DB0A-48F9-895B-6D9A3A498D03}" type="sibTrans" cxnId="{70719068-DD66-49E0-ABD8-73464188A9C0}">
      <dgm:prSet/>
      <dgm:spPr/>
      <dgm:t>
        <a:bodyPr/>
        <a:lstStyle/>
        <a:p>
          <a:endParaRPr lang="en-US"/>
        </a:p>
      </dgm:t>
    </dgm:pt>
    <dgm:pt modelId="{4884659C-F1E4-4A2C-B3BC-5D90C7DBC0B0}">
      <dgm:prSet/>
      <dgm:spPr>
        <a:solidFill>
          <a:schemeClr val="accent5">
            <a:lumMod val="50000"/>
          </a:schemeClr>
        </a:solidFill>
      </dgm:spPr>
      <dgm:t>
        <a:bodyPr/>
        <a:lstStyle/>
        <a:p>
          <a:r>
            <a:rPr lang="en-US" b="1"/>
            <a:t>Business Line of Credit</a:t>
          </a:r>
        </a:p>
      </dgm:t>
    </dgm:pt>
    <dgm:pt modelId="{B4D44A37-EB2C-4F11-9FCD-08952AC6E187}" type="parTrans" cxnId="{9B165A30-42CE-4EB6-AFD6-25FCDCD003C6}">
      <dgm:prSet/>
      <dgm:spPr/>
      <dgm:t>
        <a:bodyPr/>
        <a:lstStyle/>
        <a:p>
          <a:endParaRPr lang="en-US"/>
        </a:p>
      </dgm:t>
    </dgm:pt>
    <dgm:pt modelId="{882A1EC6-19DA-409A-955B-B482234BE52E}" type="sibTrans" cxnId="{9B165A30-42CE-4EB6-AFD6-25FCDCD003C6}">
      <dgm:prSet/>
      <dgm:spPr/>
      <dgm:t>
        <a:bodyPr/>
        <a:lstStyle/>
        <a:p>
          <a:endParaRPr lang="en-US"/>
        </a:p>
      </dgm:t>
    </dgm:pt>
    <dgm:pt modelId="{8ED77FFA-406C-406C-AA1B-523FEE6409D6}">
      <dgm:prSet/>
      <dgm:spPr>
        <a:solidFill>
          <a:schemeClr val="accent5">
            <a:lumMod val="50000"/>
          </a:schemeClr>
        </a:solidFill>
      </dgm:spPr>
      <dgm:t>
        <a:bodyPr/>
        <a:lstStyle/>
        <a:p>
          <a:r>
            <a:rPr lang="en-US" b="1"/>
            <a:t>Billing</a:t>
          </a:r>
        </a:p>
      </dgm:t>
    </dgm:pt>
    <dgm:pt modelId="{F62A1E21-DAA2-4A2F-8C08-CFC6341D737E}" type="parTrans" cxnId="{6E8C7159-3EC6-4A38-A6A7-3D577D840504}">
      <dgm:prSet/>
      <dgm:spPr/>
      <dgm:t>
        <a:bodyPr/>
        <a:lstStyle/>
        <a:p>
          <a:endParaRPr lang="en-US"/>
        </a:p>
      </dgm:t>
    </dgm:pt>
    <dgm:pt modelId="{36A04A78-2CBC-42B8-BF0E-419B3B8D6101}" type="sibTrans" cxnId="{6E8C7159-3EC6-4A38-A6A7-3D577D840504}">
      <dgm:prSet/>
      <dgm:spPr/>
      <dgm:t>
        <a:bodyPr/>
        <a:lstStyle/>
        <a:p>
          <a:endParaRPr lang="en-US"/>
        </a:p>
      </dgm:t>
    </dgm:pt>
    <dgm:pt modelId="{E2C8FBD7-A849-4098-8165-E165D8B3996B}" type="pres">
      <dgm:prSet presAssocID="{4830E81A-07BB-426C-A961-D259B6A79ACB}" presName="linear" presStyleCnt="0">
        <dgm:presLayoutVars>
          <dgm:dir/>
          <dgm:animLvl val="lvl"/>
          <dgm:resizeHandles val="exact"/>
        </dgm:presLayoutVars>
      </dgm:prSet>
      <dgm:spPr/>
    </dgm:pt>
    <dgm:pt modelId="{4849BAC8-02D4-4A05-B142-6D7623FD874E}" type="pres">
      <dgm:prSet presAssocID="{C7FA717C-0E08-496A-ADC4-B8EA3098E0BE}" presName="parentLin" presStyleCnt="0"/>
      <dgm:spPr/>
    </dgm:pt>
    <dgm:pt modelId="{B4732C6E-1301-4F28-818C-DD7A4B03DDB1}" type="pres">
      <dgm:prSet presAssocID="{C7FA717C-0E08-496A-ADC4-B8EA3098E0BE}" presName="parentLeftMargin" presStyleLbl="node1" presStyleIdx="0" presStyleCnt="4"/>
      <dgm:spPr/>
    </dgm:pt>
    <dgm:pt modelId="{8DC2C975-037A-4BA4-94EC-EFEE9C7992E2}" type="pres">
      <dgm:prSet presAssocID="{C7FA717C-0E08-496A-ADC4-B8EA3098E0BE}" presName="parentText" presStyleLbl="node1" presStyleIdx="0" presStyleCnt="4">
        <dgm:presLayoutVars>
          <dgm:chMax val="0"/>
          <dgm:bulletEnabled val="1"/>
        </dgm:presLayoutVars>
      </dgm:prSet>
      <dgm:spPr/>
    </dgm:pt>
    <dgm:pt modelId="{263BDA77-9DD6-4C69-8B13-3821E136597D}" type="pres">
      <dgm:prSet presAssocID="{C7FA717C-0E08-496A-ADC4-B8EA3098E0BE}" presName="negativeSpace" presStyleCnt="0"/>
      <dgm:spPr/>
    </dgm:pt>
    <dgm:pt modelId="{1AF0ABD0-7B0C-4393-ADEA-FA9C8CA359EE}" type="pres">
      <dgm:prSet presAssocID="{C7FA717C-0E08-496A-ADC4-B8EA3098E0BE}" presName="childText" presStyleLbl="conFgAcc1" presStyleIdx="0" presStyleCnt="4">
        <dgm:presLayoutVars>
          <dgm:bulletEnabled val="1"/>
        </dgm:presLayoutVars>
      </dgm:prSet>
      <dgm:spPr/>
    </dgm:pt>
    <dgm:pt modelId="{FF6D2AE5-25B8-489C-92BF-BBD356E6688C}" type="pres">
      <dgm:prSet presAssocID="{4C9D54AE-5ABF-4874-972B-5EEC05B1834F}" presName="spaceBetweenRectangles" presStyleCnt="0"/>
      <dgm:spPr/>
    </dgm:pt>
    <dgm:pt modelId="{C7E7FB83-5D87-46C4-89B5-1572281C37C4}" type="pres">
      <dgm:prSet presAssocID="{BCA2F170-7623-43C1-97E3-7F3F33DFC9A5}" presName="parentLin" presStyleCnt="0"/>
      <dgm:spPr/>
    </dgm:pt>
    <dgm:pt modelId="{56809D35-3455-4348-B2A5-2B68FFBEC900}" type="pres">
      <dgm:prSet presAssocID="{BCA2F170-7623-43C1-97E3-7F3F33DFC9A5}" presName="parentLeftMargin" presStyleLbl="node1" presStyleIdx="0" presStyleCnt="4"/>
      <dgm:spPr/>
    </dgm:pt>
    <dgm:pt modelId="{2CBCF464-5150-4DBC-8B29-57D11283C08B}" type="pres">
      <dgm:prSet presAssocID="{BCA2F170-7623-43C1-97E3-7F3F33DFC9A5}" presName="parentText" presStyleLbl="node1" presStyleIdx="1" presStyleCnt="4">
        <dgm:presLayoutVars>
          <dgm:chMax val="0"/>
          <dgm:bulletEnabled val="1"/>
        </dgm:presLayoutVars>
      </dgm:prSet>
      <dgm:spPr/>
    </dgm:pt>
    <dgm:pt modelId="{94F2EB8B-30C1-4F5B-9152-222F6A2DC34D}" type="pres">
      <dgm:prSet presAssocID="{BCA2F170-7623-43C1-97E3-7F3F33DFC9A5}" presName="negativeSpace" presStyleCnt="0"/>
      <dgm:spPr/>
    </dgm:pt>
    <dgm:pt modelId="{BF659D69-6B07-4CFF-B349-8573FB0AD8C2}" type="pres">
      <dgm:prSet presAssocID="{BCA2F170-7623-43C1-97E3-7F3F33DFC9A5}" presName="childText" presStyleLbl="conFgAcc1" presStyleIdx="1" presStyleCnt="4">
        <dgm:presLayoutVars>
          <dgm:bulletEnabled val="1"/>
        </dgm:presLayoutVars>
      </dgm:prSet>
      <dgm:spPr/>
    </dgm:pt>
    <dgm:pt modelId="{FC0D7853-E9C8-4F93-B8A3-1BD1851F29F5}" type="pres">
      <dgm:prSet presAssocID="{9F6465A0-DB0A-48F9-895B-6D9A3A498D03}" presName="spaceBetweenRectangles" presStyleCnt="0"/>
      <dgm:spPr/>
    </dgm:pt>
    <dgm:pt modelId="{28341D3C-E63F-4BEF-BAA7-D9787F241DBA}" type="pres">
      <dgm:prSet presAssocID="{4884659C-F1E4-4A2C-B3BC-5D90C7DBC0B0}" presName="parentLin" presStyleCnt="0"/>
      <dgm:spPr/>
    </dgm:pt>
    <dgm:pt modelId="{7F9B003E-9619-4263-A99E-248A9F615589}" type="pres">
      <dgm:prSet presAssocID="{4884659C-F1E4-4A2C-B3BC-5D90C7DBC0B0}" presName="parentLeftMargin" presStyleLbl="node1" presStyleIdx="1" presStyleCnt="4"/>
      <dgm:spPr/>
    </dgm:pt>
    <dgm:pt modelId="{D5FA5800-DB19-4E79-AFBD-0CF4E43F7E98}" type="pres">
      <dgm:prSet presAssocID="{4884659C-F1E4-4A2C-B3BC-5D90C7DBC0B0}" presName="parentText" presStyleLbl="node1" presStyleIdx="2" presStyleCnt="4">
        <dgm:presLayoutVars>
          <dgm:chMax val="0"/>
          <dgm:bulletEnabled val="1"/>
        </dgm:presLayoutVars>
      </dgm:prSet>
      <dgm:spPr/>
    </dgm:pt>
    <dgm:pt modelId="{C83EF87D-9004-423B-88BF-C7F5E2CC314A}" type="pres">
      <dgm:prSet presAssocID="{4884659C-F1E4-4A2C-B3BC-5D90C7DBC0B0}" presName="negativeSpace" presStyleCnt="0"/>
      <dgm:spPr/>
    </dgm:pt>
    <dgm:pt modelId="{CF6C6599-EE36-4A00-B9D6-ACD91E066A5D}" type="pres">
      <dgm:prSet presAssocID="{4884659C-F1E4-4A2C-B3BC-5D90C7DBC0B0}" presName="childText" presStyleLbl="conFgAcc1" presStyleIdx="2" presStyleCnt="4">
        <dgm:presLayoutVars>
          <dgm:bulletEnabled val="1"/>
        </dgm:presLayoutVars>
      </dgm:prSet>
      <dgm:spPr/>
    </dgm:pt>
    <dgm:pt modelId="{E9B82DAD-0357-470E-B3DC-4CF02299C703}" type="pres">
      <dgm:prSet presAssocID="{882A1EC6-19DA-409A-955B-B482234BE52E}" presName="spaceBetweenRectangles" presStyleCnt="0"/>
      <dgm:spPr/>
    </dgm:pt>
    <dgm:pt modelId="{4614920D-5C2A-4924-B9BC-7798E27AE674}" type="pres">
      <dgm:prSet presAssocID="{8ED77FFA-406C-406C-AA1B-523FEE6409D6}" presName="parentLin" presStyleCnt="0"/>
      <dgm:spPr/>
    </dgm:pt>
    <dgm:pt modelId="{F321A93F-747C-4F77-BAA2-E4AFDB7D9525}" type="pres">
      <dgm:prSet presAssocID="{8ED77FFA-406C-406C-AA1B-523FEE6409D6}" presName="parentLeftMargin" presStyleLbl="node1" presStyleIdx="2" presStyleCnt="4"/>
      <dgm:spPr/>
    </dgm:pt>
    <dgm:pt modelId="{C0E3FA03-9895-4C13-82C5-059F7D87A026}" type="pres">
      <dgm:prSet presAssocID="{8ED77FFA-406C-406C-AA1B-523FEE6409D6}" presName="parentText" presStyleLbl="node1" presStyleIdx="3" presStyleCnt="4">
        <dgm:presLayoutVars>
          <dgm:chMax val="0"/>
          <dgm:bulletEnabled val="1"/>
        </dgm:presLayoutVars>
      </dgm:prSet>
      <dgm:spPr/>
    </dgm:pt>
    <dgm:pt modelId="{570C37E2-B23F-4F4E-964A-192F8D8CA80F}" type="pres">
      <dgm:prSet presAssocID="{8ED77FFA-406C-406C-AA1B-523FEE6409D6}" presName="negativeSpace" presStyleCnt="0"/>
      <dgm:spPr/>
    </dgm:pt>
    <dgm:pt modelId="{CC0E0F65-F36E-4435-9B70-C1F048436CBB}" type="pres">
      <dgm:prSet presAssocID="{8ED77FFA-406C-406C-AA1B-523FEE6409D6}" presName="childText" presStyleLbl="conFgAcc1" presStyleIdx="3" presStyleCnt="4">
        <dgm:presLayoutVars>
          <dgm:bulletEnabled val="1"/>
        </dgm:presLayoutVars>
      </dgm:prSet>
      <dgm:spPr/>
    </dgm:pt>
  </dgm:ptLst>
  <dgm:cxnLst>
    <dgm:cxn modelId="{CBE46427-4CD9-4E65-9C19-8AC21410A88C}" type="presOf" srcId="{BCA2F170-7623-43C1-97E3-7F3F33DFC9A5}" destId="{2CBCF464-5150-4DBC-8B29-57D11283C08B}" srcOrd="1" destOrd="0" presId="urn:microsoft.com/office/officeart/2005/8/layout/list1"/>
    <dgm:cxn modelId="{9B165A30-42CE-4EB6-AFD6-25FCDCD003C6}" srcId="{4830E81A-07BB-426C-A961-D259B6A79ACB}" destId="{4884659C-F1E4-4A2C-B3BC-5D90C7DBC0B0}" srcOrd="2" destOrd="0" parTransId="{B4D44A37-EB2C-4F11-9FCD-08952AC6E187}" sibTransId="{882A1EC6-19DA-409A-955B-B482234BE52E}"/>
    <dgm:cxn modelId="{A1EF355B-E8F7-4C1B-96A3-863958BD4523}" type="presOf" srcId="{4830E81A-07BB-426C-A961-D259B6A79ACB}" destId="{E2C8FBD7-A849-4098-8165-E165D8B3996B}" srcOrd="0" destOrd="0" presId="urn:microsoft.com/office/officeart/2005/8/layout/list1"/>
    <dgm:cxn modelId="{53D3825E-4FC2-411C-8D0E-217EFEDADABC}" srcId="{4830E81A-07BB-426C-A961-D259B6A79ACB}" destId="{C7FA717C-0E08-496A-ADC4-B8EA3098E0BE}" srcOrd="0" destOrd="0" parTransId="{32619FFA-55CC-420B-B65D-D154EC132841}" sibTransId="{4C9D54AE-5ABF-4874-972B-5EEC05B1834F}"/>
    <dgm:cxn modelId="{70719068-DD66-49E0-ABD8-73464188A9C0}" srcId="{4830E81A-07BB-426C-A961-D259B6A79ACB}" destId="{BCA2F170-7623-43C1-97E3-7F3F33DFC9A5}" srcOrd="1" destOrd="0" parTransId="{74D7B3BC-A56A-478B-A930-86FE588DDF34}" sibTransId="{9F6465A0-DB0A-48F9-895B-6D9A3A498D03}"/>
    <dgm:cxn modelId="{E19C9C72-23EF-4C18-9B5C-E3D358DEF762}" type="presOf" srcId="{C7FA717C-0E08-496A-ADC4-B8EA3098E0BE}" destId="{8DC2C975-037A-4BA4-94EC-EFEE9C7992E2}" srcOrd="1" destOrd="0" presId="urn:microsoft.com/office/officeart/2005/8/layout/list1"/>
    <dgm:cxn modelId="{4FFF6076-BA22-43F5-8E2E-91958AB5331A}" type="presOf" srcId="{C7FA717C-0E08-496A-ADC4-B8EA3098E0BE}" destId="{B4732C6E-1301-4F28-818C-DD7A4B03DDB1}" srcOrd="0" destOrd="0" presId="urn:microsoft.com/office/officeart/2005/8/layout/list1"/>
    <dgm:cxn modelId="{E7C4C957-4AAC-432F-9B7B-5B3638AB4012}" type="presOf" srcId="{8ED77FFA-406C-406C-AA1B-523FEE6409D6}" destId="{C0E3FA03-9895-4C13-82C5-059F7D87A026}" srcOrd="1" destOrd="0" presId="urn:microsoft.com/office/officeart/2005/8/layout/list1"/>
    <dgm:cxn modelId="{6E8C7159-3EC6-4A38-A6A7-3D577D840504}" srcId="{4830E81A-07BB-426C-A961-D259B6A79ACB}" destId="{8ED77FFA-406C-406C-AA1B-523FEE6409D6}" srcOrd="3" destOrd="0" parTransId="{F62A1E21-DAA2-4A2F-8C08-CFC6341D737E}" sibTransId="{36A04A78-2CBC-42B8-BF0E-419B3B8D6101}"/>
    <dgm:cxn modelId="{AF0A918F-94BD-4357-B536-C6B93C016406}" type="presOf" srcId="{8ED77FFA-406C-406C-AA1B-523FEE6409D6}" destId="{F321A93F-747C-4F77-BAA2-E4AFDB7D9525}" srcOrd="0" destOrd="0" presId="urn:microsoft.com/office/officeart/2005/8/layout/list1"/>
    <dgm:cxn modelId="{F5F8B09B-1A37-4856-BDA3-53B13C464DE9}" type="presOf" srcId="{BCA2F170-7623-43C1-97E3-7F3F33DFC9A5}" destId="{56809D35-3455-4348-B2A5-2B68FFBEC900}" srcOrd="0" destOrd="0" presId="urn:microsoft.com/office/officeart/2005/8/layout/list1"/>
    <dgm:cxn modelId="{EABD589E-32A9-45E2-965B-1AF69BB1CFD0}" type="presOf" srcId="{4884659C-F1E4-4A2C-B3BC-5D90C7DBC0B0}" destId="{7F9B003E-9619-4263-A99E-248A9F615589}" srcOrd="0" destOrd="0" presId="urn:microsoft.com/office/officeart/2005/8/layout/list1"/>
    <dgm:cxn modelId="{B2400ECC-3F7C-4B76-BF14-A1BF570D1D79}" type="presOf" srcId="{4884659C-F1E4-4A2C-B3BC-5D90C7DBC0B0}" destId="{D5FA5800-DB19-4E79-AFBD-0CF4E43F7E98}" srcOrd="1" destOrd="0" presId="urn:microsoft.com/office/officeart/2005/8/layout/list1"/>
    <dgm:cxn modelId="{880214BC-3307-4F4A-AAE2-5D091C58E4E2}" type="presParOf" srcId="{E2C8FBD7-A849-4098-8165-E165D8B3996B}" destId="{4849BAC8-02D4-4A05-B142-6D7623FD874E}" srcOrd="0" destOrd="0" presId="urn:microsoft.com/office/officeart/2005/8/layout/list1"/>
    <dgm:cxn modelId="{0122FCF2-865B-424E-8E42-CCDC47CE3A28}" type="presParOf" srcId="{4849BAC8-02D4-4A05-B142-6D7623FD874E}" destId="{B4732C6E-1301-4F28-818C-DD7A4B03DDB1}" srcOrd="0" destOrd="0" presId="urn:microsoft.com/office/officeart/2005/8/layout/list1"/>
    <dgm:cxn modelId="{547E9643-3CA9-4798-BB4F-6CA010CC29F9}" type="presParOf" srcId="{4849BAC8-02D4-4A05-B142-6D7623FD874E}" destId="{8DC2C975-037A-4BA4-94EC-EFEE9C7992E2}" srcOrd="1" destOrd="0" presId="urn:microsoft.com/office/officeart/2005/8/layout/list1"/>
    <dgm:cxn modelId="{4AE65518-9D7D-4D82-A112-7DB01663DEEF}" type="presParOf" srcId="{E2C8FBD7-A849-4098-8165-E165D8B3996B}" destId="{263BDA77-9DD6-4C69-8B13-3821E136597D}" srcOrd="1" destOrd="0" presId="urn:microsoft.com/office/officeart/2005/8/layout/list1"/>
    <dgm:cxn modelId="{90573265-9F95-46C5-A6CF-08EAC6F9C1A5}" type="presParOf" srcId="{E2C8FBD7-A849-4098-8165-E165D8B3996B}" destId="{1AF0ABD0-7B0C-4393-ADEA-FA9C8CA359EE}" srcOrd="2" destOrd="0" presId="urn:microsoft.com/office/officeart/2005/8/layout/list1"/>
    <dgm:cxn modelId="{624D9B5D-1E7B-479B-A66C-AE0EAF9346F0}" type="presParOf" srcId="{E2C8FBD7-A849-4098-8165-E165D8B3996B}" destId="{FF6D2AE5-25B8-489C-92BF-BBD356E6688C}" srcOrd="3" destOrd="0" presId="urn:microsoft.com/office/officeart/2005/8/layout/list1"/>
    <dgm:cxn modelId="{4628C908-2DD3-4DEC-9C07-51F73EDCF203}" type="presParOf" srcId="{E2C8FBD7-A849-4098-8165-E165D8B3996B}" destId="{C7E7FB83-5D87-46C4-89B5-1572281C37C4}" srcOrd="4" destOrd="0" presId="urn:microsoft.com/office/officeart/2005/8/layout/list1"/>
    <dgm:cxn modelId="{2257DE55-9D0C-47E5-ACC2-4D4DC8BBF04F}" type="presParOf" srcId="{C7E7FB83-5D87-46C4-89B5-1572281C37C4}" destId="{56809D35-3455-4348-B2A5-2B68FFBEC900}" srcOrd="0" destOrd="0" presId="urn:microsoft.com/office/officeart/2005/8/layout/list1"/>
    <dgm:cxn modelId="{2646A820-098F-4417-A070-7A49D2157B43}" type="presParOf" srcId="{C7E7FB83-5D87-46C4-89B5-1572281C37C4}" destId="{2CBCF464-5150-4DBC-8B29-57D11283C08B}" srcOrd="1" destOrd="0" presId="urn:microsoft.com/office/officeart/2005/8/layout/list1"/>
    <dgm:cxn modelId="{5C42F214-7062-4811-AC80-AAB77D7AC839}" type="presParOf" srcId="{E2C8FBD7-A849-4098-8165-E165D8B3996B}" destId="{94F2EB8B-30C1-4F5B-9152-222F6A2DC34D}" srcOrd="5" destOrd="0" presId="urn:microsoft.com/office/officeart/2005/8/layout/list1"/>
    <dgm:cxn modelId="{4C8E1ED9-FF46-4FE4-9CD6-7F9C091F2FF7}" type="presParOf" srcId="{E2C8FBD7-A849-4098-8165-E165D8B3996B}" destId="{BF659D69-6B07-4CFF-B349-8573FB0AD8C2}" srcOrd="6" destOrd="0" presId="urn:microsoft.com/office/officeart/2005/8/layout/list1"/>
    <dgm:cxn modelId="{A68541DE-9FBB-4A96-8CB6-1770C0815DED}" type="presParOf" srcId="{E2C8FBD7-A849-4098-8165-E165D8B3996B}" destId="{FC0D7853-E9C8-4F93-B8A3-1BD1851F29F5}" srcOrd="7" destOrd="0" presId="urn:microsoft.com/office/officeart/2005/8/layout/list1"/>
    <dgm:cxn modelId="{605E668F-5B4D-4B6E-A7EB-76355F0F3428}" type="presParOf" srcId="{E2C8FBD7-A849-4098-8165-E165D8B3996B}" destId="{28341D3C-E63F-4BEF-BAA7-D9787F241DBA}" srcOrd="8" destOrd="0" presId="urn:microsoft.com/office/officeart/2005/8/layout/list1"/>
    <dgm:cxn modelId="{E9400E63-932A-456C-88EC-234123B29B50}" type="presParOf" srcId="{28341D3C-E63F-4BEF-BAA7-D9787F241DBA}" destId="{7F9B003E-9619-4263-A99E-248A9F615589}" srcOrd="0" destOrd="0" presId="urn:microsoft.com/office/officeart/2005/8/layout/list1"/>
    <dgm:cxn modelId="{FD74A585-1DCD-4629-852C-85FFC6F24043}" type="presParOf" srcId="{28341D3C-E63F-4BEF-BAA7-D9787F241DBA}" destId="{D5FA5800-DB19-4E79-AFBD-0CF4E43F7E98}" srcOrd="1" destOrd="0" presId="urn:microsoft.com/office/officeart/2005/8/layout/list1"/>
    <dgm:cxn modelId="{B40CC7C4-0031-4545-90A8-7D68AF43E5CC}" type="presParOf" srcId="{E2C8FBD7-A849-4098-8165-E165D8B3996B}" destId="{C83EF87D-9004-423B-88BF-C7F5E2CC314A}" srcOrd="9" destOrd="0" presId="urn:microsoft.com/office/officeart/2005/8/layout/list1"/>
    <dgm:cxn modelId="{9A5A0380-D592-4CF4-95F6-5A14EB688632}" type="presParOf" srcId="{E2C8FBD7-A849-4098-8165-E165D8B3996B}" destId="{CF6C6599-EE36-4A00-B9D6-ACD91E066A5D}" srcOrd="10" destOrd="0" presId="urn:microsoft.com/office/officeart/2005/8/layout/list1"/>
    <dgm:cxn modelId="{0EA9507F-E92B-4D43-B808-BEB92CF6769B}" type="presParOf" srcId="{E2C8FBD7-A849-4098-8165-E165D8B3996B}" destId="{E9B82DAD-0357-470E-B3DC-4CF02299C703}" srcOrd="11" destOrd="0" presId="urn:microsoft.com/office/officeart/2005/8/layout/list1"/>
    <dgm:cxn modelId="{82A4BC5C-B51E-4ED5-87A0-55461EF1CECD}" type="presParOf" srcId="{E2C8FBD7-A849-4098-8165-E165D8B3996B}" destId="{4614920D-5C2A-4924-B9BC-7798E27AE674}" srcOrd="12" destOrd="0" presId="urn:microsoft.com/office/officeart/2005/8/layout/list1"/>
    <dgm:cxn modelId="{4B818B01-6C3A-4CF0-A3D8-AD7B0605E75D}" type="presParOf" srcId="{4614920D-5C2A-4924-B9BC-7798E27AE674}" destId="{F321A93F-747C-4F77-BAA2-E4AFDB7D9525}" srcOrd="0" destOrd="0" presId="urn:microsoft.com/office/officeart/2005/8/layout/list1"/>
    <dgm:cxn modelId="{B5B4962B-BC4C-489E-A353-C9B695F946B0}" type="presParOf" srcId="{4614920D-5C2A-4924-B9BC-7798E27AE674}" destId="{C0E3FA03-9895-4C13-82C5-059F7D87A026}" srcOrd="1" destOrd="0" presId="urn:microsoft.com/office/officeart/2005/8/layout/list1"/>
    <dgm:cxn modelId="{297EB8EE-4548-4436-84E0-741329615E1F}" type="presParOf" srcId="{E2C8FBD7-A849-4098-8165-E165D8B3996B}" destId="{570C37E2-B23F-4F4E-964A-192F8D8CA80F}" srcOrd="13" destOrd="0" presId="urn:microsoft.com/office/officeart/2005/8/layout/list1"/>
    <dgm:cxn modelId="{424DA6EE-F4CA-40FD-9F98-61D8459E1F53}" type="presParOf" srcId="{E2C8FBD7-A849-4098-8165-E165D8B3996B}" destId="{CC0E0F65-F36E-4435-9B70-C1F048436CB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4A2FAA-8AE7-48D3-ABDA-3A45A542901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A46180F-C596-4AA1-A1C5-9F2A96405F61}">
      <dgm:prSet/>
      <dgm:spPr/>
      <dgm:t>
        <a:bodyPr/>
        <a:lstStyle/>
        <a:p>
          <a:r>
            <a:rPr lang="en-US" b="1">
              <a:latin typeface="+mj-lt"/>
            </a:rPr>
            <a:t>Notifying DOM of Change of Ownership within 35 days of change</a:t>
          </a:r>
        </a:p>
      </dgm:t>
    </dgm:pt>
    <dgm:pt modelId="{948EB395-845B-4453-A2F5-EAE749D89ED5}" type="parTrans" cxnId="{CA6AECEF-EE03-4929-869A-BBBC02071A9D}">
      <dgm:prSet/>
      <dgm:spPr/>
      <dgm:t>
        <a:bodyPr/>
        <a:lstStyle/>
        <a:p>
          <a:endParaRPr lang="en-US"/>
        </a:p>
      </dgm:t>
    </dgm:pt>
    <dgm:pt modelId="{4242A16C-5895-4A63-AAD9-B98E9537ED88}" type="sibTrans" cxnId="{CA6AECEF-EE03-4929-869A-BBBC02071A9D}">
      <dgm:prSet/>
      <dgm:spPr/>
      <dgm:t>
        <a:bodyPr/>
        <a:lstStyle/>
        <a:p>
          <a:endParaRPr lang="en-US"/>
        </a:p>
      </dgm:t>
    </dgm:pt>
    <dgm:pt modelId="{64A11F23-9DB2-4F39-B35E-93B1080011EE}">
      <dgm:prSet/>
      <dgm:spPr/>
      <dgm:t>
        <a:bodyPr/>
        <a:lstStyle/>
        <a:p>
          <a:r>
            <a:rPr lang="en-US" b="1">
              <a:latin typeface="+mj-lt"/>
            </a:rPr>
            <a:t>Completing a CHOW application with LTSS</a:t>
          </a:r>
        </a:p>
      </dgm:t>
    </dgm:pt>
    <dgm:pt modelId="{EDA28060-1E53-4ADE-BEAE-AF7A50316EC1}" type="parTrans" cxnId="{C28E0ECC-0A98-4257-84E8-D5986B6A54A3}">
      <dgm:prSet/>
      <dgm:spPr/>
      <dgm:t>
        <a:bodyPr/>
        <a:lstStyle/>
        <a:p>
          <a:endParaRPr lang="en-US"/>
        </a:p>
      </dgm:t>
    </dgm:pt>
    <dgm:pt modelId="{8A40F930-BEE1-4ED5-A9AC-C27A17F9BF5D}" type="sibTrans" cxnId="{C28E0ECC-0A98-4257-84E8-D5986B6A54A3}">
      <dgm:prSet/>
      <dgm:spPr/>
      <dgm:t>
        <a:bodyPr/>
        <a:lstStyle/>
        <a:p>
          <a:endParaRPr lang="en-US"/>
        </a:p>
      </dgm:t>
    </dgm:pt>
    <dgm:pt modelId="{DCEFF095-CA85-4AD0-A755-EFF65CA7916E}">
      <dgm:prSet/>
      <dgm:spPr/>
      <dgm:t>
        <a:bodyPr/>
        <a:lstStyle/>
        <a:p>
          <a:r>
            <a:rPr lang="en-US" b="1">
              <a:latin typeface="+mj-lt"/>
            </a:rPr>
            <a:t>New owner must maintain beneficiary file records for a minimum of five (5) years</a:t>
          </a:r>
        </a:p>
      </dgm:t>
    </dgm:pt>
    <dgm:pt modelId="{395787DC-BAD9-4134-8F0D-2C9A9A4E6C19}" type="parTrans" cxnId="{9074A2A3-9D64-453C-831F-80E9826D3128}">
      <dgm:prSet/>
      <dgm:spPr/>
      <dgm:t>
        <a:bodyPr/>
        <a:lstStyle/>
        <a:p>
          <a:endParaRPr lang="en-US"/>
        </a:p>
      </dgm:t>
    </dgm:pt>
    <dgm:pt modelId="{FD63DF86-8C07-4A4E-8BE8-BE2C987C7CE4}" type="sibTrans" cxnId="{9074A2A3-9D64-453C-831F-80E9826D3128}">
      <dgm:prSet/>
      <dgm:spPr/>
      <dgm:t>
        <a:bodyPr/>
        <a:lstStyle/>
        <a:p>
          <a:endParaRPr lang="en-US"/>
        </a:p>
      </dgm:t>
    </dgm:pt>
    <dgm:pt modelId="{C7B40824-647B-47A4-BB1A-71E8F630F22D}" type="pres">
      <dgm:prSet presAssocID="{314A2FAA-8AE7-48D3-ABDA-3A45A5429016}" presName="hierChild1" presStyleCnt="0">
        <dgm:presLayoutVars>
          <dgm:chPref val="1"/>
          <dgm:dir/>
          <dgm:animOne val="branch"/>
          <dgm:animLvl val="lvl"/>
          <dgm:resizeHandles/>
        </dgm:presLayoutVars>
      </dgm:prSet>
      <dgm:spPr/>
    </dgm:pt>
    <dgm:pt modelId="{23F3B14B-272F-4FCD-A2E6-2832A0D60E14}" type="pres">
      <dgm:prSet presAssocID="{EA46180F-C596-4AA1-A1C5-9F2A96405F61}" presName="hierRoot1" presStyleCnt="0"/>
      <dgm:spPr/>
    </dgm:pt>
    <dgm:pt modelId="{CE775162-8C3D-446C-B85B-0C2ADC286484}" type="pres">
      <dgm:prSet presAssocID="{EA46180F-C596-4AA1-A1C5-9F2A96405F61}" presName="composite" presStyleCnt="0"/>
      <dgm:spPr/>
    </dgm:pt>
    <dgm:pt modelId="{6F4EBA43-03E7-4493-96C9-369B086968A1}" type="pres">
      <dgm:prSet presAssocID="{EA46180F-C596-4AA1-A1C5-9F2A96405F61}" presName="background" presStyleLbl="node0" presStyleIdx="0" presStyleCnt="3"/>
      <dgm:spPr>
        <a:solidFill>
          <a:schemeClr val="accent5">
            <a:lumMod val="50000"/>
          </a:schemeClr>
        </a:solidFill>
      </dgm:spPr>
    </dgm:pt>
    <dgm:pt modelId="{C98CC242-1F13-449B-B2E6-4A1AC293A9F2}" type="pres">
      <dgm:prSet presAssocID="{EA46180F-C596-4AA1-A1C5-9F2A96405F61}" presName="text" presStyleLbl="fgAcc0" presStyleIdx="0" presStyleCnt="3">
        <dgm:presLayoutVars>
          <dgm:chPref val="3"/>
        </dgm:presLayoutVars>
      </dgm:prSet>
      <dgm:spPr/>
    </dgm:pt>
    <dgm:pt modelId="{65E255A1-7681-4D3B-B1DD-E92998C4C969}" type="pres">
      <dgm:prSet presAssocID="{EA46180F-C596-4AA1-A1C5-9F2A96405F61}" presName="hierChild2" presStyleCnt="0"/>
      <dgm:spPr/>
    </dgm:pt>
    <dgm:pt modelId="{44935445-30FC-4E58-8985-BAF367B8316C}" type="pres">
      <dgm:prSet presAssocID="{64A11F23-9DB2-4F39-B35E-93B1080011EE}" presName="hierRoot1" presStyleCnt="0"/>
      <dgm:spPr/>
    </dgm:pt>
    <dgm:pt modelId="{DE3FB807-057C-42EC-80B8-C8DF9430C89F}" type="pres">
      <dgm:prSet presAssocID="{64A11F23-9DB2-4F39-B35E-93B1080011EE}" presName="composite" presStyleCnt="0"/>
      <dgm:spPr/>
    </dgm:pt>
    <dgm:pt modelId="{26F81F95-3BCC-45CD-926C-B10E047DBA63}" type="pres">
      <dgm:prSet presAssocID="{64A11F23-9DB2-4F39-B35E-93B1080011EE}" presName="background" presStyleLbl="node0" presStyleIdx="1" presStyleCnt="3"/>
      <dgm:spPr>
        <a:solidFill>
          <a:schemeClr val="accent5">
            <a:lumMod val="50000"/>
          </a:schemeClr>
        </a:solidFill>
      </dgm:spPr>
    </dgm:pt>
    <dgm:pt modelId="{AFB0D66B-E0BD-4362-9675-6FE0D98E448A}" type="pres">
      <dgm:prSet presAssocID="{64A11F23-9DB2-4F39-B35E-93B1080011EE}" presName="text" presStyleLbl="fgAcc0" presStyleIdx="1" presStyleCnt="3">
        <dgm:presLayoutVars>
          <dgm:chPref val="3"/>
        </dgm:presLayoutVars>
      </dgm:prSet>
      <dgm:spPr/>
    </dgm:pt>
    <dgm:pt modelId="{CF15B6D4-F406-4E1A-9948-9D8C3DF0B58E}" type="pres">
      <dgm:prSet presAssocID="{64A11F23-9DB2-4F39-B35E-93B1080011EE}" presName="hierChild2" presStyleCnt="0"/>
      <dgm:spPr/>
    </dgm:pt>
    <dgm:pt modelId="{EEB3BB30-1FA5-4558-85DB-6C86B44FB828}" type="pres">
      <dgm:prSet presAssocID="{DCEFF095-CA85-4AD0-A755-EFF65CA7916E}" presName="hierRoot1" presStyleCnt="0"/>
      <dgm:spPr/>
    </dgm:pt>
    <dgm:pt modelId="{0ADC79CB-5C4E-482B-B445-87C16524880F}" type="pres">
      <dgm:prSet presAssocID="{DCEFF095-CA85-4AD0-A755-EFF65CA7916E}" presName="composite" presStyleCnt="0"/>
      <dgm:spPr/>
    </dgm:pt>
    <dgm:pt modelId="{DE20D89D-BB77-4DEF-BEA2-7FA4857610B5}" type="pres">
      <dgm:prSet presAssocID="{DCEFF095-CA85-4AD0-A755-EFF65CA7916E}" presName="background" presStyleLbl="node0" presStyleIdx="2" presStyleCnt="3"/>
      <dgm:spPr>
        <a:solidFill>
          <a:schemeClr val="accent5">
            <a:lumMod val="50000"/>
          </a:schemeClr>
        </a:solidFill>
      </dgm:spPr>
    </dgm:pt>
    <dgm:pt modelId="{97E970DE-7580-477C-870E-7CDFD75354DA}" type="pres">
      <dgm:prSet presAssocID="{DCEFF095-CA85-4AD0-A755-EFF65CA7916E}" presName="text" presStyleLbl="fgAcc0" presStyleIdx="2" presStyleCnt="3">
        <dgm:presLayoutVars>
          <dgm:chPref val="3"/>
        </dgm:presLayoutVars>
      </dgm:prSet>
      <dgm:spPr/>
    </dgm:pt>
    <dgm:pt modelId="{E05083AB-99E8-462E-A1BE-B61FCB5A66CD}" type="pres">
      <dgm:prSet presAssocID="{DCEFF095-CA85-4AD0-A755-EFF65CA7916E}" presName="hierChild2" presStyleCnt="0"/>
      <dgm:spPr/>
    </dgm:pt>
  </dgm:ptLst>
  <dgm:cxnLst>
    <dgm:cxn modelId="{545B8816-D871-4B6B-82A3-E1D54018A0A1}" type="presOf" srcId="{DCEFF095-CA85-4AD0-A755-EFF65CA7916E}" destId="{97E970DE-7580-477C-870E-7CDFD75354DA}" srcOrd="0" destOrd="0" presId="urn:microsoft.com/office/officeart/2005/8/layout/hierarchy1"/>
    <dgm:cxn modelId="{2F29D61C-1B90-4043-AB6D-50E035A4B815}" type="presOf" srcId="{314A2FAA-8AE7-48D3-ABDA-3A45A5429016}" destId="{C7B40824-647B-47A4-BB1A-71E8F630F22D}" srcOrd="0" destOrd="0" presId="urn:microsoft.com/office/officeart/2005/8/layout/hierarchy1"/>
    <dgm:cxn modelId="{54BF0F6F-1FDA-4577-A9FB-959849DA3D25}" type="presOf" srcId="{64A11F23-9DB2-4F39-B35E-93B1080011EE}" destId="{AFB0D66B-E0BD-4362-9675-6FE0D98E448A}" srcOrd="0" destOrd="0" presId="urn:microsoft.com/office/officeart/2005/8/layout/hierarchy1"/>
    <dgm:cxn modelId="{F16E0CA2-3061-4940-9D44-D64A8EF6E095}" type="presOf" srcId="{EA46180F-C596-4AA1-A1C5-9F2A96405F61}" destId="{C98CC242-1F13-449B-B2E6-4A1AC293A9F2}" srcOrd="0" destOrd="0" presId="urn:microsoft.com/office/officeart/2005/8/layout/hierarchy1"/>
    <dgm:cxn modelId="{9074A2A3-9D64-453C-831F-80E9826D3128}" srcId="{314A2FAA-8AE7-48D3-ABDA-3A45A5429016}" destId="{DCEFF095-CA85-4AD0-A755-EFF65CA7916E}" srcOrd="2" destOrd="0" parTransId="{395787DC-BAD9-4134-8F0D-2C9A9A4E6C19}" sibTransId="{FD63DF86-8C07-4A4E-8BE8-BE2C987C7CE4}"/>
    <dgm:cxn modelId="{C28E0ECC-0A98-4257-84E8-D5986B6A54A3}" srcId="{314A2FAA-8AE7-48D3-ABDA-3A45A5429016}" destId="{64A11F23-9DB2-4F39-B35E-93B1080011EE}" srcOrd="1" destOrd="0" parTransId="{EDA28060-1E53-4ADE-BEAE-AF7A50316EC1}" sibTransId="{8A40F930-BEE1-4ED5-A9AC-C27A17F9BF5D}"/>
    <dgm:cxn modelId="{CA6AECEF-EE03-4929-869A-BBBC02071A9D}" srcId="{314A2FAA-8AE7-48D3-ABDA-3A45A5429016}" destId="{EA46180F-C596-4AA1-A1C5-9F2A96405F61}" srcOrd="0" destOrd="0" parTransId="{948EB395-845B-4453-A2F5-EAE749D89ED5}" sibTransId="{4242A16C-5895-4A63-AAD9-B98E9537ED88}"/>
    <dgm:cxn modelId="{BEDCD92F-86E7-4465-93E8-F6BE1A64E379}" type="presParOf" srcId="{C7B40824-647B-47A4-BB1A-71E8F630F22D}" destId="{23F3B14B-272F-4FCD-A2E6-2832A0D60E14}" srcOrd="0" destOrd="0" presId="urn:microsoft.com/office/officeart/2005/8/layout/hierarchy1"/>
    <dgm:cxn modelId="{9A6E55A4-8D39-4EA7-A76E-093D0FCFE3F0}" type="presParOf" srcId="{23F3B14B-272F-4FCD-A2E6-2832A0D60E14}" destId="{CE775162-8C3D-446C-B85B-0C2ADC286484}" srcOrd="0" destOrd="0" presId="urn:microsoft.com/office/officeart/2005/8/layout/hierarchy1"/>
    <dgm:cxn modelId="{F82DF752-F21F-4196-BD2B-400C7D6D5B5C}" type="presParOf" srcId="{CE775162-8C3D-446C-B85B-0C2ADC286484}" destId="{6F4EBA43-03E7-4493-96C9-369B086968A1}" srcOrd="0" destOrd="0" presId="urn:microsoft.com/office/officeart/2005/8/layout/hierarchy1"/>
    <dgm:cxn modelId="{F373F2B0-599B-4A15-956E-9F5650D1C5A7}" type="presParOf" srcId="{CE775162-8C3D-446C-B85B-0C2ADC286484}" destId="{C98CC242-1F13-449B-B2E6-4A1AC293A9F2}" srcOrd="1" destOrd="0" presId="urn:microsoft.com/office/officeart/2005/8/layout/hierarchy1"/>
    <dgm:cxn modelId="{62839D3A-7F0B-44B2-BE69-13B10B9D50B3}" type="presParOf" srcId="{23F3B14B-272F-4FCD-A2E6-2832A0D60E14}" destId="{65E255A1-7681-4D3B-B1DD-E92998C4C969}" srcOrd="1" destOrd="0" presId="urn:microsoft.com/office/officeart/2005/8/layout/hierarchy1"/>
    <dgm:cxn modelId="{C37A8E99-52CB-4A88-B685-34908CEF3B8A}" type="presParOf" srcId="{C7B40824-647B-47A4-BB1A-71E8F630F22D}" destId="{44935445-30FC-4E58-8985-BAF367B8316C}" srcOrd="1" destOrd="0" presId="urn:microsoft.com/office/officeart/2005/8/layout/hierarchy1"/>
    <dgm:cxn modelId="{FBBC30D3-8FD0-4C96-ADD7-51C921185A70}" type="presParOf" srcId="{44935445-30FC-4E58-8985-BAF367B8316C}" destId="{DE3FB807-057C-42EC-80B8-C8DF9430C89F}" srcOrd="0" destOrd="0" presId="urn:microsoft.com/office/officeart/2005/8/layout/hierarchy1"/>
    <dgm:cxn modelId="{E950148F-9A9A-4240-B164-2AC5AAE55677}" type="presParOf" srcId="{DE3FB807-057C-42EC-80B8-C8DF9430C89F}" destId="{26F81F95-3BCC-45CD-926C-B10E047DBA63}" srcOrd="0" destOrd="0" presId="urn:microsoft.com/office/officeart/2005/8/layout/hierarchy1"/>
    <dgm:cxn modelId="{D2022ACE-13F0-4429-8D75-567F9E1D73C3}" type="presParOf" srcId="{DE3FB807-057C-42EC-80B8-C8DF9430C89F}" destId="{AFB0D66B-E0BD-4362-9675-6FE0D98E448A}" srcOrd="1" destOrd="0" presId="urn:microsoft.com/office/officeart/2005/8/layout/hierarchy1"/>
    <dgm:cxn modelId="{FC9002EC-FB3B-49D7-A6C5-DD45E3DC7C52}" type="presParOf" srcId="{44935445-30FC-4E58-8985-BAF367B8316C}" destId="{CF15B6D4-F406-4E1A-9948-9D8C3DF0B58E}" srcOrd="1" destOrd="0" presId="urn:microsoft.com/office/officeart/2005/8/layout/hierarchy1"/>
    <dgm:cxn modelId="{E7F247D4-866A-4254-8D4D-300E0D6BC9F3}" type="presParOf" srcId="{C7B40824-647B-47A4-BB1A-71E8F630F22D}" destId="{EEB3BB30-1FA5-4558-85DB-6C86B44FB828}" srcOrd="2" destOrd="0" presId="urn:microsoft.com/office/officeart/2005/8/layout/hierarchy1"/>
    <dgm:cxn modelId="{6E7B5341-655A-49A6-932A-8D7EBE343E2B}" type="presParOf" srcId="{EEB3BB30-1FA5-4558-85DB-6C86B44FB828}" destId="{0ADC79CB-5C4E-482B-B445-87C16524880F}" srcOrd="0" destOrd="0" presId="urn:microsoft.com/office/officeart/2005/8/layout/hierarchy1"/>
    <dgm:cxn modelId="{E5BD7A2B-FA87-4B18-93A4-745CE1D44BCC}" type="presParOf" srcId="{0ADC79CB-5C4E-482B-B445-87C16524880F}" destId="{DE20D89D-BB77-4DEF-BEA2-7FA4857610B5}" srcOrd="0" destOrd="0" presId="urn:microsoft.com/office/officeart/2005/8/layout/hierarchy1"/>
    <dgm:cxn modelId="{0B1BD17D-6AD1-4729-AE04-B8901EFF97A1}" type="presParOf" srcId="{0ADC79CB-5C4E-482B-B445-87C16524880F}" destId="{97E970DE-7580-477C-870E-7CDFD75354DA}" srcOrd="1" destOrd="0" presId="urn:microsoft.com/office/officeart/2005/8/layout/hierarchy1"/>
    <dgm:cxn modelId="{4D80E0B0-B274-46AA-B9EE-0063F59921F8}" type="presParOf" srcId="{EEB3BB30-1FA5-4558-85DB-6C86B44FB828}" destId="{E05083AB-99E8-462E-A1BE-B61FCB5A66CD}" srcOrd="1" destOrd="0" presId="urn:microsoft.com/office/officeart/2005/8/layout/hierarchy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AAAAAC-9E48-4E45-B85E-4A40F5C2483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F934EF-E146-47BE-A757-978CBF07800B}">
      <dgm:prSet custT="1"/>
      <dgm:spPr>
        <a:solidFill>
          <a:schemeClr val="accent5">
            <a:lumMod val="50000"/>
          </a:schemeClr>
        </a:solidFill>
      </dgm:spPr>
      <dgm:t>
        <a:bodyPr/>
        <a:lstStyle/>
        <a:p>
          <a:r>
            <a:rPr lang="en-US" sz="2300" b="1"/>
            <a:t>Partnership to limited liability company, or single proprietorship to organization)</a:t>
          </a:r>
        </a:p>
      </dgm:t>
    </dgm:pt>
    <dgm:pt modelId="{9A25B774-F1A0-44C8-9003-547A68EAE1A6}" type="parTrans" cxnId="{655423F2-853B-44EF-AAF3-15978A67B03B}">
      <dgm:prSet/>
      <dgm:spPr/>
      <dgm:t>
        <a:bodyPr/>
        <a:lstStyle/>
        <a:p>
          <a:endParaRPr lang="en-US"/>
        </a:p>
      </dgm:t>
    </dgm:pt>
    <dgm:pt modelId="{0DB44A88-12F4-489E-AEB8-E72C5D3387CE}" type="sibTrans" cxnId="{655423F2-853B-44EF-AAF3-15978A67B03B}">
      <dgm:prSet/>
      <dgm:spPr/>
      <dgm:t>
        <a:bodyPr/>
        <a:lstStyle/>
        <a:p>
          <a:endParaRPr lang="en-US"/>
        </a:p>
      </dgm:t>
    </dgm:pt>
    <dgm:pt modelId="{C8718D03-49F9-42AE-84C0-C43F1CBED0B7}">
      <dgm:prSet custT="1"/>
      <dgm:spPr>
        <a:solidFill>
          <a:schemeClr val="accent5">
            <a:lumMod val="50000"/>
          </a:schemeClr>
        </a:solidFill>
      </dgm:spPr>
      <dgm:t>
        <a:bodyPr/>
        <a:lstStyle/>
        <a:p>
          <a:r>
            <a:rPr lang="en-US" sz="2300" b="1"/>
            <a:t>Mergers, when a new organization is formed, and the merging companies are no surviving</a:t>
          </a:r>
        </a:p>
      </dgm:t>
    </dgm:pt>
    <dgm:pt modelId="{8EE27C17-76E1-4CA7-9D60-E3567AB7EF44}" type="parTrans" cxnId="{7B82673D-FF83-41C1-B401-EE55B46C6387}">
      <dgm:prSet/>
      <dgm:spPr/>
      <dgm:t>
        <a:bodyPr/>
        <a:lstStyle/>
        <a:p>
          <a:endParaRPr lang="en-US"/>
        </a:p>
      </dgm:t>
    </dgm:pt>
    <dgm:pt modelId="{B1BF22C3-21E6-4B90-978D-C3533C8C7333}" type="sibTrans" cxnId="{7B82673D-FF83-41C1-B401-EE55B46C6387}">
      <dgm:prSet/>
      <dgm:spPr/>
      <dgm:t>
        <a:bodyPr/>
        <a:lstStyle/>
        <a:p>
          <a:endParaRPr lang="en-US"/>
        </a:p>
      </dgm:t>
    </dgm:pt>
    <dgm:pt modelId="{ED34523C-1CF9-4984-8C6A-697ABFFB469A}">
      <dgm:prSet custT="1"/>
      <dgm:spPr>
        <a:solidFill>
          <a:schemeClr val="accent5">
            <a:lumMod val="50000"/>
          </a:schemeClr>
        </a:solidFill>
      </dgm:spPr>
      <dgm:t>
        <a:bodyPr/>
        <a:lstStyle/>
        <a:p>
          <a:r>
            <a:rPr lang="en-US" sz="2300" b="1"/>
            <a:t>Consolidation of two or more corporations resulting in a new corporate entity</a:t>
          </a:r>
        </a:p>
      </dgm:t>
    </dgm:pt>
    <dgm:pt modelId="{046C96DF-7C95-4021-B5FA-FD0C1ED742C7}" type="parTrans" cxnId="{E501CC9A-FFCD-4837-9A1B-81B9025CDE3F}">
      <dgm:prSet/>
      <dgm:spPr/>
      <dgm:t>
        <a:bodyPr/>
        <a:lstStyle/>
        <a:p>
          <a:endParaRPr lang="en-US"/>
        </a:p>
      </dgm:t>
    </dgm:pt>
    <dgm:pt modelId="{67DFC47D-24B6-4FBF-AC62-2871F363564C}" type="sibTrans" cxnId="{E501CC9A-FFCD-4837-9A1B-81B9025CDE3F}">
      <dgm:prSet/>
      <dgm:spPr/>
      <dgm:t>
        <a:bodyPr/>
        <a:lstStyle/>
        <a:p>
          <a:endParaRPr lang="en-US"/>
        </a:p>
      </dgm:t>
    </dgm:pt>
    <dgm:pt modelId="{097D4B22-CFD0-47AF-94EB-9F0BFF69C725}">
      <dgm:prSet custT="1"/>
      <dgm:spPr>
        <a:solidFill>
          <a:schemeClr val="accent5">
            <a:lumMod val="50000"/>
          </a:schemeClr>
        </a:solidFill>
      </dgm:spPr>
      <dgm:t>
        <a:bodyPr/>
        <a:lstStyle/>
        <a:p>
          <a:r>
            <a:rPr lang="en-US" sz="1800" b="1"/>
            <a:t>Removal, addition, or substitution of one or more individuals as partners (under Mississippi law, these actions result in dissolution of an older partnership and creation of a new one)</a:t>
          </a:r>
        </a:p>
      </dgm:t>
    </dgm:pt>
    <dgm:pt modelId="{CEAB18C2-EF30-4B83-9267-DFDDFFD56648}" type="parTrans" cxnId="{8A4D0326-0D24-4D0C-B098-CC42CD170E7A}">
      <dgm:prSet/>
      <dgm:spPr/>
      <dgm:t>
        <a:bodyPr/>
        <a:lstStyle/>
        <a:p>
          <a:endParaRPr lang="en-US"/>
        </a:p>
      </dgm:t>
    </dgm:pt>
    <dgm:pt modelId="{9F7A4852-CC68-4B2B-8BED-5DECD22E7B75}" type="sibTrans" cxnId="{8A4D0326-0D24-4D0C-B098-CC42CD170E7A}">
      <dgm:prSet/>
      <dgm:spPr/>
      <dgm:t>
        <a:bodyPr/>
        <a:lstStyle/>
        <a:p>
          <a:endParaRPr lang="en-US"/>
        </a:p>
      </dgm:t>
    </dgm:pt>
    <dgm:pt modelId="{A92FEA08-9C48-47D9-99FD-56E281557D49}">
      <dgm:prSet/>
      <dgm:spPr>
        <a:solidFill>
          <a:schemeClr val="accent5">
            <a:lumMod val="50000"/>
          </a:schemeClr>
        </a:solidFill>
      </dgm:spPr>
      <dgm:t>
        <a:bodyPr/>
        <a:lstStyle/>
        <a:p>
          <a:r>
            <a:rPr lang="en-US" b="1"/>
            <a:t>Transfers between different levels of government, such as city to county, state to county, etc.</a:t>
          </a:r>
        </a:p>
      </dgm:t>
    </dgm:pt>
    <dgm:pt modelId="{4BD32778-0D4A-4A68-9A38-4C9085BB8047}" type="parTrans" cxnId="{20F39649-4416-4D75-9A09-7E5C58AB0F6E}">
      <dgm:prSet/>
      <dgm:spPr/>
      <dgm:t>
        <a:bodyPr/>
        <a:lstStyle/>
        <a:p>
          <a:endParaRPr lang="en-US"/>
        </a:p>
      </dgm:t>
    </dgm:pt>
    <dgm:pt modelId="{24F95C06-D25E-4913-9C39-A2C17BB0D054}" type="sibTrans" cxnId="{20F39649-4416-4D75-9A09-7E5C58AB0F6E}">
      <dgm:prSet/>
      <dgm:spPr/>
      <dgm:t>
        <a:bodyPr/>
        <a:lstStyle/>
        <a:p>
          <a:endParaRPr lang="en-US"/>
        </a:p>
      </dgm:t>
    </dgm:pt>
    <dgm:pt modelId="{6CA8DD37-C03C-41AE-B8E3-46559FC7967B}">
      <dgm:prSet custT="1"/>
      <dgm:spPr>
        <a:solidFill>
          <a:schemeClr val="accent5">
            <a:lumMod val="50000"/>
          </a:schemeClr>
        </a:solidFill>
      </dgm:spPr>
      <dgm:t>
        <a:bodyPr/>
        <a:lstStyle/>
        <a:p>
          <a:r>
            <a:rPr lang="en-US" sz="2300" b="1"/>
            <a:t>Transfer (sale, gift, exchange of stock) that results in a fifty (50) percent or more change.</a:t>
          </a:r>
        </a:p>
      </dgm:t>
    </dgm:pt>
    <dgm:pt modelId="{B8922D01-73DB-40F6-8F0B-B69D5C9FB15D}" type="parTrans" cxnId="{80E8B5AF-0266-4E3D-8AD9-08B4ED0FCA54}">
      <dgm:prSet/>
      <dgm:spPr/>
      <dgm:t>
        <a:bodyPr/>
        <a:lstStyle/>
        <a:p>
          <a:endParaRPr lang="en-US"/>
        </a:p>
      </dgm:t>
    </dgm:pt>
    <dgm:pt modelId="{89BFE428-4823-4514-934F-656ECAF38F6B}" type="sibTrans" cxnId="{80E8B5AF-0266-4E3D-8AD9-08B4ED0FCA54}">
      <dgm:prSet/>
      <dgm:spPr/>
      <dgm:t>
        <a:bodyPr/>
        <a:lstStyle/>
        <a:p>
          <a:endParaRPr lang="en-US"/>
        </a:p>
      </dgm:t>
    </dgm:pt>
    <dgm:pt modelId="{5B777FCD-F745-41F8-910E-A8A6514CA0D1}" type="pres">
      <dgm:prSet presAssocID="{9BAAAAAC-9E48-4E45-B85E-4A40F5C24838}" presName="Name0" presStyleCnt="0">
        <dgm:presLayoutVars>
          <dgm:dir/>
          <dgm:resizeHandles val="exact"/>
        </dgm:presLayoutVars>
      </dgm:prSet>
      <dgm:spPr/>
    </dgm:pt>
    <dgm:pt modelId="{70069EB6-8B21-4E63-9BB2-46574DBD80D2}" type="pres">
      <dgm:prSet presAssocID="{49F934EF-E146-47BE-A757-978CBF07800B}" presName="node" presStyleLbl="node1" presStyleIdx="0" presStyleCnt="6">
        <dgm:presLayoutVars>
          <dgm:bulletEnabled val="1"/>
        </dgm:presLayoutVars>
      </dgm:prSet>
      <dgm:spPr/>
    </dgm:pt>
    <dgm:pt modelId="{EA8E61BA-09D1-4956-B310-CFAAE436E33E}" type="pres">
      <dgm:prSet presAssocID="{0DB44A88-12F4-489E-AEB8-E72C5D3387CE}" presName="sibTrans" presStyleLbl="sibTrans1D1" presStyleIdx="0" presStyleCnt="5"/>
      <dgm:spPr/>
    </dgm:pt>
    <dgm:pt modelId="{6B275C91-FB3A-4723-A4A4-347E7E4CDC29}" type="pres">
      <dgm:prSet presAssocID="{0DB44A88-12F4-489E-AEB8-E72C5D3387CE}" presName="connectorText" presStyleLbl="sibTrans1D1" presStyleIdx="0" presStyleCnt="5"/>
      <dgm:spPr/>
    </dgm:pt>
    <dgm:pt modelId="{5BBF9A63-B318-4521-8AB0-851309E13A49}" type="pres">
      <dgm:prSet presAssocID="{C8718D03-49F9-42AE-84C0-C43F1CBED0B7}" presName="node" presStyleLbl="node1" presStyleIdx="1" presStyleCnt="6">
        <dgm:presLayoutVars>
          <dgm:bulletEnabled val="1"/>
        </dgm:presLayoutVars>
      </dgm:prSet>
      <dgm:spPr/>
    </dgm:pt>
    <dgm:pt modelId="{541E8527-0E2D-489D-B8E4-A347513535A2}" type="pres">
      <dgm:prSet presAssocID="{B1BF22C3-21E6-4B90-978D-C3533C8C7333}" presName="sibTrans" presStyleLbl="sibTrans1D1" presStyleIdx="1" presStyleCnt="5"/>
      <dgm:spPr/>
    </dgm:pt>
    <dgm:pt modelId="{6465AAB4-69EA-4A5A-A1F5-2FCD0B36B625}" type="pres">
      <dgm:prSet presAssocID="{B1BF22C3-21E6-4B90-978D-C3533C8C7333}" presName="connectorText" presStyleLbl="sibTrans1D1" presStyleIdx="1" presStyleCnt="5"/>
      <dgm:spPr/>
    </dgm:pt>
    <dgm:pt modelId="{8E95157B-07A2-415D-8FB0-C607BA863DA1}" type="pres">
      <dgm:prSet presAssocID="{ED34523C-1CF9-4984-8C6A-697ABFFB469A}" presName="node" presStyleLbl="node1" presStyleIdx="2" presStyleCnt="6">
        <dgm:presLayoutVars>
          <dgm:bulletEnabled val="1"/>
        </dgm:presLayoutVars>
      </dgm:prSet>
      <dgm:spPr/>
    </dgm:pt>
    <dgm:pt modelId="{74F96133-A0B2-4AD9-A06D-B470D93920A1}" type="pres">
      <dgm:prSet presAssocID="{67DFC47D-24B6-4FBF-AC62-2871F363564C}" presName="sibTrans" presStyleLbl="sibTrans1D1" presStyleIdx="2" presStyleCnt="5"/>
      <dgm:spPr/>
    </dgm:pt>
    <dgm:pt modelId="{068E0EF8-C3DA-4DE2-BB1E-5D411263DF29}" type="pres">
      <dgm:prSet presAssocID="{67DFC47D-24B6-4FBF-AC62-2871F363564C}" presName="connectorText" presStyleLbl="sibTrans1D1" presStyleIdx="2" presStyleCnt="5"/>
      <dgm:spPr/>
    </dgm:pt>
    <dgm:pt modelId="{0E4117D9-17DC-4812-9444-C3F37B8FEB17}" type="pres">
      <dgm:prSet presAssocID="{097D4B22-CFD0-47AF-94EB-9F0BFF69C725}" presName="node" presStyleLbl="node1" presStyleIdx="3" presStyleCnt="6">
        <dgm:presLayoutVars>
          <dgm:bulletEnabled val="1"/>
        </dgm:presLayoutVars>
      </dgm:prSet>
      <dgm:spPr/>
    </dgm:pt>
    <dgm:pt modelId="{E539E3FD-DFFC-4F96-AB19-918D60A55DFD}" type="pres">
      <dgm:prSet presAssocID="{9F7A4852-CC68-4B2B-8BED-5DECD22E7B75}" presName="sibTrans" presStyleLbl="sibTrans1D1" presStyleIdx="3" presStyleCnt="5"/>
      <dgm:spPr/>
    </dgm:pt>
    <dgm:pt modelId="{F418F23D-C811-4B49-89BE-32CD831AF82B}" type="pres">
      <dgm:prSet presAssocID="{9F7A4852-CC68-4B2B-8BED-5DECD22E7B75}" presName="connectorText" presStyleLbl="sibTrans1D1" presStyleIdx="3" presStyleCnt="5"/>
      <dgm:spPr/>
    </dgm:pt>
    <dgm:pt modelId="{3A070842-29BF-4306-8B80-F0198765C400}" type="pres">
      <dgm:prSet presAssocID="{A92FEA08-9C48-47D9-99FD-56E281557D49}" presName="node" presStyleLbl="node1" presStyleIdx="4" presStyleCnt="6">
        <dgm:presLayoutVars>
          <dgm:bulletEnabled val="1"/>
        </dgm:presLayoutVars>
      </dgm:prSet>
      <dgm:spPr/>
    </dgm:pt>
    <dgm:pt modelId="{0C168B99-B013-48CA-B79A-496EB07E5A34}" type="pres">
      <dgm:prSet presAssocID="{24F95C06-D25E-4913-9C39-A2C17BB0D054}" presName="sibTrans" presStyleLbl="sibTrans1D1" presStyleIdx="4" presStyleCnt="5"/>
      <dgm:spPr/>
    </dgm:pt>
    <dgm:pt modelId="{B6D72AF2-AC5A-48D6-B93F-81208CE471DE}" type="pres">
      <dgm:prSet presAssocID="{24F95C06-D25E-4913-9C39-A2C17BB0D054}" presName="connectorText" presStyleLbl="sibTrans1D1" presStyleIdx="4" presStyleCnt="5"/>
      <dgm:spPr/>
    </dgm:pt>
    <dgm:pt modelId="{37F803FA-6B58-4C7B-818A-67C81E5B4847}" type="pres">
      <dgm:prSet presAssocID="{6CA8DD37-C03C-41AE-B8E3-46559FC7967B}" presName="node" presStyleLbl="node1" presStyleIdx="5" presStyleCnt="6">
        <dgm:presLayoutVars>
          <dgm:bulletEnabled val="1"/>
        </dgm:presLayoutVars>
      </dgm:prSet>
      <dgm:spPr/>
    </dgm:pt>
  </dgm:ptLst>
  <dgm:cxnLst>
    <dgm:cxn modelId="{B0961313-4BD6-43C8-B15F-714D50196D44}" type="presOf" srcId="{9BAAAAAC-9E48-4E45-B85E-4A40F5C24838}" destId="{5B777FCD-F745-41F8-910E-A8A6514CA0D1}" srcOrd="0" destOrd="0" presId="urn:microsoft.com/office/officeart/2016/7/layout/RepeatingBendingProcessNew"/>
    <dgm:cxn modelId="{45C48B13-31B5-481D-8059-E5276BF4A894}" type="presOf" srcId="{B1BF22C3-21E6-4B90-978D-C3533C8C7333}" destId="{541E8527-0E2D-489D-B8E4-A347513535A2}" srcOrd="0" destOrd="0" presId="urn:microsoft.com/office/officeart/2016/7/layout/RepeatingBendingProcessNew"/>
    <dgm:cxn modelId="{62324A1E-C980-4842-8BBE-C6A4454593DB}" type="presOf" srcId="{C8718D03-49F9-42AE-84C0-C43F1CBED0B7}" destId="{5BBF9A63-B318-4521-8AB0-851309E13A49}" srcOrd="0" destOrd="0" presId="urn:microsoft.com/office/officeart/2016/7/layout/RepeatingBendingProcessNew"/>
    <dgm:cxn modelId="{7E18A123-E78D-44C1-87A2-03A8981A0ECA}" type="presOf" srcId="{0DB44A88-12F4-489E-AEB8-E72C5D3387CE}" destId="{6B275C91-FB3A-4723-A4A4-347E7E4CDC29}" srcOrd="1" destOrd="0" presId="urn:microsoft.com/office/officeart/2016/7/layout/RepeatingBendingProcessNew"/>
    <dgm:cxn modelId="{8A4D0326-0D24-4D0C-B098-CC42CD170E7A}" srcId="{9BAAAAAC-9E48-4E45-B85E-4A40F5C24838}" destId="{097D4B22-CFD0-47AF-94EB-9F0BFF69C725}" srcOrd="3" destOrd="0" parTransId="{CEAB18C2-EF30-4B83-9267-DFDDFFD56648}" sibTransId="{9F7A4852-CC68-4B2B-8BED-5DECD22E7B75}"/>
    <dgm:cxn modelId="{E6544727-3635-4420-A496-A40AF08F0229}" type="presOf" srcId="{9F7A4852-CC68-4B2B-8BED-5DECD22E7B75}" destId="{E539E3FD-DFFC-4F96-AB19-918D60A55DFD}" srcOrd="0" destOrd="0" presId="urn:microsoft.com/office/officeart/2016/7/layout/RepeatingBendingProcessNew"/>
    <dgm:cxn modelId="{308E1D38-0F52-47F9-B44C-302176338E8A}" type="presOf" srcId="{24F95C06-D25E-4913-9C39-A2C17BB0D054}" destId="{B6D72AF2-AC5A-48D6-B93F-81208CE471DE}" srcOrd="1" destOrd="0" presId="urn:microsoft.com/office/officeart/2016/7/layout/RepeatingBendingProcessNew"/>
    <dgm:cxn modelId="{7B82673D-FF83-41C1-B401-EE55B46C6387}" srcId="{9BAAAAAC-9E48-4E45-B85E-4A40F5C24838}" destId="{C8718D03-49F9-42AE-84C0-C43F1CBED0B7}" srcOrd="1" destOrd="0" parTransId="{8EE27C17-76E1-4CA7-9D60-E3567AB7EF44}" sibTransId="{B1BF22C3-21E6-4B90-978D-C3533C8C7333}"/>
    <dgm:cxn modelId="{94065765-4C7C-44BB-8DDB-A75BAC86E300}" type="presOf" srcId="{6CA8DD37-C03C-41AE-B8E3-46559FC7967B}" destId="{37F803FA-6B58-4C7B-818A-67C81E5B4847}" srcOrd="0" destOrd="0" presId="urn:microsoft.com/office/officeart/2016/7/layout/RepeatingBendingProcessNew"/>
    <dgm:cxn modelId="{20F39649-4416-4D75-9A09-7E5C58AB0F6E}" srcId="{9BAAAAAC-9E48-4E45-B85E-4A40F5C24838}" destId="{A92FEA08-9C48-47D9-99FD-56E281557D49}" srcOrd="4" destOrd="0" parTransId="{4BD32778-0D4A-4A68-9A38-4C9085BB8047}" sibTransId="{24F95C06-D25E-4913-9C39-A2C17BB0D054}"/>
    <dgm:cxn modelId="{B852694C-AB76-4822-8F16-227F262F296E}" type="presOf" srcId="{67DFC47D-24B6-4FBF-AC62-2871F363564C}" destId="{068E0EF8-C3DA-4DE2-BB1E-5D411263DF29}" srcOrd="1" destOrd="0" presId="urn:microsoft.com/office/officeart/2016/7/layout/RepeatingBendingProcessNew"/>
    <dgm:cxn modelId="{90F0E64E-7AF5-4571-8892-29FE2F22522D}" type="presOf" srcId="{B1BF22C3-21E6-4B90-978D-C3533C8C7333}" destId="{6465AAB4-69EA-4A5A-A1F5-2FCD0B36B625}" srcOrd="1" destOrd="0" presId="urn:microsoft.com/office/officeart/2016/7/layout/RepeatingBendingProcessNew"/>
    <dgm:cxn modelId="{3467C178-A0E8-4C7A-9A29-49FE825581DF}" type="presOf" srcId="{A92FEA08-9C48-47D9-99FD-56E281557D49}" destId="{3A070842-29BF-4306-8B80-F0198765C400}" srcOrd="0" destOrd="0" presId="urn:microsoft.com/office/officeart/2016/7/layout/RepeatingBendingProcessNew"/>
    <dgm:cxn modelId="{C342CE83-EB85-498D-9ECC-9A80E6473243}" type="presOf" srcId="{24F95C06-D25E-4913-9C39-A2C17BB0D054}" destId="{0C168B99-B013-48CA-B79A-496EB07E5A34}" srcOrd="0" destOrd="0" presId="urn:microsoft.com/office/officeart/2016/7/layout/RepeatingBendingProcessNew"/>
    <dgm:cxn modelId="{C9CDF08C-CB2D-4AA7-A062-C0E6140E4E02}" type="presOf" srcId="{67DFC47D-24B6-4FBF-AC62-2871F363564C}" destId="{74F96133-A0B2-4AD9-A06D-B470D93920A1}" srcOrd="0" destOrd="0" presId="urn:microsoft.com/office/officeart/2016/7/layout/RepeatingBendingProcessNew"/>
    <dgm:cxn modelId="{5626F38F-993A-4939-AE1D-9A3E90236A34}" type="presOf" srcId="{49F934EF-E146-47BE-A757-978CBF07800B}" destId="{70069EB6-8B21-4E63-9BB2-46574DBD80D2}" srcOrd="0" destOrd="0" presId="urn:microsoft.com/office/officeart/2016/7/layout/RepeatingBendingProcessNew"/>
    <dgm:cxn modelId="{E2624394-0BEA-4E47-9D0E-8D600C860038}" type="presOf" srcId="{ED34523C-1CF9-4984-8C6A-697ABFFB469A}" destId="{8E95157B-07A2-415D-8FB0-C607BA863DA1}" srcOrd="0" destOrd="0" presId="urn:microsoft.com/office/officeart/2016/7/layout/RepeatingBendingProcessNew"/>
    <dgm:cxn modelId="{E501CC9A-FFCD-4837-9A1B-81B9025CDE3F}" srcId="{9BAAAAAC-9E48-4E45-B85E-4A40F5C24838}" destId="{ED34523C-1CF9-4984-8C6A-697ABFFB469A}" srcOrd="2" destOrd="0" parTransId="{046C96DF-7C95-4021-B5FA-FD0C1ED742C7}" sibTransId="{67DFC47D-24B6-4FBF-AC62-2871F363564C}"/>
    <dgm:cxn modelId="{DF91DD9F-1A85-4D11-BF1C-99EC81081CDE}" type="presOf" srcId="{0DB44A88-12F4-489E-AEB8-E72C5D3387CE}" destId="{EA8E61BA-09D1-4956-B310-CFAAE436E33E}" srcOrd="0" destOrd="0" presId="urn:microsoft.com/office/officeart/2016/7/layout/RepeatingBendingProcessNew"/>
    <dgm:cxn modelId="{80E8B5AF-0266-4E3D-8AD9-08B4ED0FCA54}" srcId="{9BAAAAAC-9E48-4E45-B85E-4A40F5C24838}" destId="{6CA8DD37-C03C-41AE-B8E3-46559FC7967B}" srcOrd="5" destOrd="0" parTransId="{B8922D01-73DB-40F6-8F0B-B69D5C9FB15D}" sibTransId="{89BFE428-4823-4514-934F-656ECAF38F6B}"/>
    <dgm:cxn modelId="{6D421BE1-FA15-4803-A1F6-0EAF3740E84C}" type="presOf" srcId="{9F7A4852-CC68-4B2B-8BED-5DECD22E7B75}" destId="{F418F23D-C811-4B49-89BE-32CD831AF82B}" srcOrd="1" destOrd="0" presId="urn:microsoft.com/office/officeart/2016/7/layout/RepeatingBendingProcessNew"/>
    <dgm:cxn modelId="{7F0E22F1-D903-456B-B0CE-CD2F1EF74050}" type="presOf" srcId="{097D4B22-CFD0-47AF-94EB-9F0BFF69C725}" destId="{0E4117D9-17DC-4812-9444-C3F37B8FEB17}" srcOrd="0" destOrd="0" presId="urn:microsoft.com/office/officeart/2016/7/layout/RepeatingBendingProcessNew"/>
    <dgm:cxn modelId="{655423F2-853B-44EF-AAF3-15978A67B03B}" srcId="{9BAAAAAC-9E48-4E45-B85E-4A40F5C24838}" destId="{49F934EF-E146-47BE-A757-978CBF07800B}" srcOrd="0" destOrd="0" parTransId="{9A25B774-F1A0-44C8-9003-547A68EAE1A6}" sibTransId="{0DB44A88-12F4-489E-AEB8-E72C5D3387CE}"/>
    <dgm:cxn modelId="{E02DC33A-8C0D-4547-93C8-EA63396FE001}" type="presParOf" srcId="{5B777FCD-F745-41F8-910E-A8A6514CA0D1}" destId="{70069EB6-8B21-4E63-9BB2-46574DBD80D2}" srcOrd="0" destOrd="0" presId="urn:microsoft.com/office/officeart/2016/7/layout/RepeatingBendingProcessNew"/>
    <dgm:cxn modelId="{CFC794F9-09B5-4594-A03B-30F73466B612}" type="presParOf" srcId="{5B777FCD-F745-41F8-910E-A8A6514CA0D1}" destId="{EA8E61BA-09D1-4956-B310-CFAAE436E33E}" srcOrd="1" destOrd="0" presId="urn:microsoft.com/office/officeart/2016/7/layout/RepeatingBendingProcessNew"/>
    <dgm:cxn modelId="{F025E22E-2EB4-496B-A50C-75B8CA769799}" type="presParOf" srcId="{EA8E61BA-09D1-4956-B310-CFAAE436E33E}" destId="{6B275C91-FB3A-4723-A4A4-347E7E4CDC29}" srcOrd="0" destOrd="0" presId="urn:microsoft.com/office/officeart/2016/7/layout/RepeatingBendingProcessNew"/>
    <dgm:cxn modelId="{406F6CAF-D2F1-4EF9-BE16-CC5A313419A8}" type="presParOf" srcId="{5B777FCD-F745-41F8-910E-A8A6514CA0D1}" destId="{5BBF9A63-B318-4521-8AB0-851309E13A49}" srcOrd="2" destOrd="0" presId="urn:microsoft.com/office/officeart/2016/7/layout/RepeatingBendingProcessNew"/>
    <dgm:cxn modelId="{082CC83D-A53A-4BC8-B01F-733CF1898386}" type="presParOf" srcId="{5B777FCD-F745-41F8-910E-A8A6514CA0D1}" destId="{541E8527-0E2D-489D-B8E4-A347513535A2}" srcOrd="3" destOrd="0" presId="urn:microsoft.com/office/officeart/2016/7/layout/RepeatingBendingProcessNew"/>
    <dgm:cxn modelId="{C4468D94-630F-45AE-965A-9B8CD8D3C1C8}" type="presParOf" srcId="{541E8527-0E2D-489D-B8E4-A347513535A2}" destId="{6465AAB4-69EA-4A5A-A1F5-2FCD0B36B625}" srcOrd="0" destOrd="0" presId="urn:microsoft.com/office/officeart/2016/7/layout/RepeatingBendingProcessNew"/>
    <dgm:cxn modelId="{63935A8B-B520-4F2B-9C48-D47922374762}" type="presParOf" srcId="{5B777FCD-F745-41F8-910E-A8A6514CA0D1}" destId="{8E95157B-07A2-415D-8FB0-C607BA863DA1}" srcOrd="4" destOrd="0" presId="urn:microsoft.com/office/officeart/2016/7/layout/RepeatingBendingProcessNew"/>
    <dgm:cxn modelId="{070F276C-9949-4DE1-A090-6EE99F77180E}" type="presParOf" srcId="{5B777FCD-F745-41F8-910E-A8A6514CA0D1}" destId="{74F96133-A0B2-4AD9-A06D-B470D93920A1}" srcOrd="5" destOrd="0" presId="urn:microsoft.com/office/officeart/2016/7/layout/RepeatingBendingProcessNew"/>
    <dgm:cxn modelId="{319B6EA5-DBBD-4213-B29F-5D37590BADA0}" type="presParOf" srcId="{74F96133-A0B2-4AD9-A06D-B470D93920A1}" destId="{068E0EF8-C3DA-4DE2-BB1E-5D411263DF29}" srcOrd="0" destOrd="0" presId="urn:microsoft.com/office/officeart/2016/7/layout/RepeatingBendingProcessNew"/>
    <dgm:cxn modelId="{ACED2DCE-0C20-4DF7-94B9-2FEA8A3BAD05}" type="presParOf" srcId="{5B777FCD-F745-41F8-910E-A8A6514CA0D1}" destId="{0E4117D9-17DC-4812-9444-C3F37B8FEB17}" srcOrd="6" destOrd="0" presId="urn:microsoft.com/office/officeart/2016/7/layout/RepeatingBendingProcessNew"/>
    <dgm:cxn modelId="{627B0114-8876-4E32-BC0E-E0BCB1CB24B4}" type="presParOf" srcId="{5B777FCD-F745-41F8-910E-A8A6514CA0D1}" destId="{E539E3FD-DFFC-4F96-AB19-918D60A55DFD}" srcOrd="7" destOrd="0" presId="urn:microsoft.com/office/officeart/2016/7/layout/RepeatingBendingProcessNew"/>
    <dgm:cxn modelId="{D83D72F9-2728-4905-B055-6232F19D4F3D}" type="presParOf" srcId="{E539E3FD-DFFC-4F96-AB19-918D60A55DFD}" destId="{F418F23D-C811-4B49-89BE-32CD831AF82B}" srcOrd="0" destOrd="0" presId="urn:microsoft.com/office/officeart/2016/7/layout/RepeatingBendingProcessNew"/>
    <dgm:cxn modelId="{7D869FF8-6305-44EF-AD53-234C33E34130}" type="presParOf" srcId="{5B777FCD-F745-41F8-910E-A8A6514CA0D1}" destId="{3A070842-29BF-4306-8B80-F0198765C400}" srcOrd="8" destOrd="0" presId="urn:microsoft.com/office/officeart/2016/7/layout/RepeatingBendingProcessNew"/>
    <dgm:cxn modelId="{8F4BE9E7-2DDF-47CD-96C6-259F2F00E566}" type="presParOf" srcId="{5B777FCD-F745-41F8-910E-A8A6514CA0D1}" destId="{0C168B99-B013-48CA-B79A-496EB07E5A34}" srcOrd="9" destOrd="0" presId="urn:microsoft.com/office/officeart/2016/7/layout/RepeatingBendingProcessNew"/>
    <dgm:cxn modelId="{9F45EAF7-F99A-46B0-809F-A262EA4923C4}" type="presParOf" srcId="{0C168B99-B013-48CA-B79A-496EB07E5A34}" destId="{B6D72AF2-AC5A-48D6-B93F-81208CE471DE}" srcOrd="0" destOrd="0" presId="urn:microsoft.com/office/officeart/2016/7/layout/RepeatingBendingProcessNew"/>
    <dgm:cxn modelId="{8FEFCBCD-A27E-4A70-AE94-3588D99A6B1F}" type="presParOf" srcId="{5B777FCD-F745-41F8-910E-A8A6514CA0D1}" destId="{37F803FA-6B58-4C7B-818A-67C81E5B4847}"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EF9E08-A37E-4902-BE77-91CBA35C076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DB23C8-A154-40A2-A567-FB51ED48452A}">
      <dgm:prSet custT="1"/>
      <dgm:spPr/>
      <dgm:t>
        <a:bodyPr/>
        <a:lstStyle/>
        <a:p>
          <a:pPr>
            <a:lnSpc>
              <a:spcPct val="100000"/>
            </a:lnSpc>
          </a:pPr>
          <a:r>
            <a:rPr lang="en-US" sz="2400">
              <a:solidFill>
                <a:schemeClr val="accent5">
                  <a:lumMod val="50000"/>
                </a:schemeClr>
              </a:solidFill>
              <a:latin typeface="+mj-lt"/>
            </a:rPr>
            <a:t>Establish and </a:t>
          </a:r>
          <a:r>
            <a:rPr lang="en-US" sz="2400" b="1" i="1" u="sng">
              <a:solidFill>
                <a:schemeClr val="accent5">
                  <a:lumMod val="50000"/>
                </a:schemeClr>
              </a:solidFill>
              <a:latin typeface="+mj-lt"/>
            </a:rPr>
            <a:t>maintain</a:t>
          </a:r>
          <a:r>
            <a:rPr lang="en-US" sz="2400">
              <a:solidFill>
                <a:schemeClr val="accent5">
                  <a:lumMod val="50000"/>
                </a:schemeClr>
              </a:solidFill>
              <a:latin typeface="+mj-lt"/>
            </a:rPr>
            <a:t> a business line of credit for business operations from either a financial institution licensed to conduct banking or other Financial Deposit Insurance Corporation (FDIC) or National Credit Union Administration (NCUA) insured financial institutions. </a:t>
          </a:r>
        </a:p>
      </dgm:t>
    </dgm:pt>
    <dgm:pt modelId="{3BAFD451-EDEA-471E-8A67-2962CC3A27F8}" type="parTrans" cxnId="{B9FA6F97-A9DC-4D12-AFC3-F7D2D3CC0B3E}">
      <dgm:prSet/>
      <dgm:spPr/>
      <dgm:t>
        <a:bodyPr/>
        <a:lstStyle/>
        <a:p>
          <a:endParaRPr lang="en-US"/>
        </a:p>
      </dgm:t>
    </dgm:pt>
    <dgm:pt modelId="{60492690-29CD-473A-97D0-A89DA18742C0}" type="sibTrans" cxnId="{B9FA6F97-A9DC-4D12-AFC3-F7D2D3CC0B3E}">
      <dgm:prSet/>
      <dgm:spPr/>
      <dgm:t>
        <a:bodyPr/>
        <a:lstStyle/>
        <a:p>
          <a:endParaRPr lang="en-US"/>
        </a:p>
      </dgm:t>
    </dgm:pt>
    <dgm:pt modelId="{E0AE95A0-B715-47C6-A7E0-AE04167D6377}">
      <dgm:prSet custT="1"/>
      <dgm:spPr/>
      <dgm:t>
        <a:bodyPr/>
        <a:lstStyle/>
        <a:p>
          <a:pPr>
            <a:lnSpc>
              <a:spcPct val="100000"/>
            </a:lnSpc>
          </a:pPr>
          <a:r>
            <a:rPr lang="en-US" sz="2400">
              <a:solidFill>
                <a:schemeClr val="accent5">
                  <a:lumMod val="50000"/>
                </a:schemeClr>
              </a:solidFill>
            </a:rPr>
            <a:t>The approval amount for the business line of credit must be enough to cover operational costs/expenditures for at least three (3) months at all branch locations.</a:t>
          </a:r>
        </a:p>
      </dgm:t>
    </dgm:pt>
    <dgm:pt modelId="{FED53639-928C-4F59-8B3E-847F62BC086E}" type="parTrans" cxnId="{13D84F94-7034-44FA-A90D-EDBC66EFCB90}">
      <dgm:prSet/>
      <dgm:spPr/>
      <dgm:t>
        <a:bodyPr/>
        <a:lstStyle/>
        <a:p>
          <a:endParaRPr lang="en-US"/>
        </a:p>
      </dgm:t>
    </dgm:pt>
    <dgm:pt modelId="{2AA40B98-D240-496C-8878-D5A732273437}" type="sibTrans" cxnId="{13D84F94-7034-44FA-A90D-EDBC66EFCB90}">
      <dgm:prSet/>
      <dgm:spPr/>
      <dgm:t>
        <a:bodyPr/>
        <a:lstStyle/>
        <a:p>
          <a:endParaRPr lang="en-US"/>
        </a:p>
      </dgm:t>
    </dgm:pt>
    <dgm:pt modelId="{ED75EDEF-6C09-4097-B91F-F8FE1739FF93}" type="pres">
      <dgm:prSet presAssocID="{E8EF9E08-A37E-4902-BE77-91CBA35C0760}" presName="root" presStyleCnt="0">
        <dgm:presLayoutVars>
          <dgm:dir/>
          <dgm:resizeHandles val="exact"/>
        </dgm:presLayoutVars>
      </dgm:prSet>
      <dgm:spPr/>
    </dgm:pt>
    <dgm:pt modelId="{B5968374-1CD3-421F-9E50-5B36957C44B4}" type="pres">
      <dgm:prSet presAssocID="{DADB23C8-A154-40A2-A567-FB51ED48452A}" presName="compNode" presStyleCnt="0"/>
      <dgm:spPr/>
    </dgm:pt>
    <dgm:pt modelId="{520E0B15-E8BF-4AF9-9AB8-605F44617666}" type="pres">
      <dgm:prSet presAssocID="{DADB23C8-A154-40A2-A567-FB51ED48452A}" presName="iconRect" presStyleLbl="node1" presStyleIdx="0" presStyleCnt="2" custScaleX="83321" custScaleY="76834" custLinFactNeighborX="-25627" custLinFactNeighborY="-55995"/>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18BCC77-5671-4870-97E7-90C1B8386C19}" type="pres">
      <dgm:prSet presAssocID="{DADB23C8-A154-40A2-A567-FB51ED48452A}" presName="spaceRect" presStyleCnt="0"/>
      <dgm:spPr/>
    </dgm:pt>
    <dgm:pt modelId="{EDCEBF57-7DDA-4D25-9935-C73C7D9D2EA2}" type="pres">
      <dgm:prSet presAssocID="{DADB23C8-A154-40A2-A567-FB51ED48452A}" presName="textRect" presStyleLbl="revTx" presStyleIdx="0" presStyleCnt="2" custScaleX="114378" custScaleY="65146" custLinFactY="-7994" custLinFactNeighborX="-1912" custLinFactNeighborY="-100000">
        <dgm:presLayoutVars>
          <dgm:chMax val="1"/>
          <dgm:chPref val="1"/>
        </dgm:presLayoutVars>
      </dgm:prSet>
      <dgm:spPr/>
    </dgm:pt>
    <dgm:pt modelId="{6621DE36-E8B6-4CD2-9658-4073B929862A}" type="pres">
      <dgm:prSet presAssocID="{60492690-29CD-473A-97D0-A89DA18742C0}" presName="sibTrans" presStyleCnt="0"/>
      <dgm:spPr/>
    </dgm:pt>
    <dgm:pt modelId="{7FB8C563-109F-4F4D-AD12-6318598B31FD}" type="pres">
      <dgm:prSet presAssocID="{E0AE95A0-B715-47C6-A7E0-AE04167D6377}" presName="compNode" presStyleCnt="0"/>
      <dgm:spPr/>
    </dgm:pt>
    <dgm:pt modelId="{EC85E9FF-F6F2-48A6-8437-EE44D64470BC}" type="pres">
      <dgm:prSet presAssocID="{E0AE95A0-B715-47C6-A7E0-AE04167D6377}" presName="iconRect" presStyleLbl="node1" presStyleIdx="1" presStyleCnt="2" custScaleX="90501" custScaleY="90972" custLinFactNeighborX="-7565" custLinFactNeighborY="-34162"/>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FF41D67E-9E90-466A-83FC-0EBAD10568F8}" type="pres">
      <dgm:prSet presAssocID="{E0AE95A0-B715-47C6-A7E0-AE04167D6377}" presName="spaceRect" presStyleCnt="0"/>
      <dgm:spPr/>
    </dgm:pt>
    <dgm:pt modelId="{405027E5-BDC0-400F-BC75-3BCC5DAEE431}" type="pres">
      <dgm:prSet presAssocID="{E0AE95A0-B715-47C6-A7E0-AE04167D6377}" presName="textRect" presStyleLbl="revTx" presStyleIdx="1" presStyleCnt="2" custScaleX="107624" custScaleY="149348" custLinFactNeighborX="4253" custLinFactNeighborY="-69920">
        <dgm:presLayoutVars>
          <dgm:chMax val="1"/>
          <dgm:chPref val="1"/>
        </dgm:presLayoutVars>
      </dgm:prSet>
      <dgm:spPr/>
    </dgm:pt>
  </dgm:ptLst>
  <dgm:cxnLst>
    <dgm:cxn modelId="{CA9D2E4C-CF28-4944-9E34-E735C0ACB4BB}" type="presOf" srcId="{E8EF9E08-A37E-4902-BE77-91CBA35C0760}" destId="{ED75EDEF-6C09-4097-B91F-F8FE1739FF93}" srcOrd="0" destOrd="0" presId="urn:microsoft.com/office/officeart/2018/2/layout/IconLabelList"/>
    <dgm:cxn modelId="{3A555273-E31E-4871-9569-302BE38C223A}" type="presOf" srcId="{E0AE95A0-B715-47C6-A7E0-AE04167D6377}" destId="{405027E5-BDC0-400F-BC75-3BCC5DAEE431}" srcOrd="0" destOrd="0" presId="urn:microsoft.com/office/officeart/2018/2/layout/IconLabelList"/>
    <dgm:cxn modelId="{3B314784-CDD7-4065-BD88-82C49D51AF23}" type="presOf" srcId="{DADB23C8-A154-40A2-A567-FB51ED48452A}" destId="{EDCEBF57-7DDA-4D25-9935-C73C7D9D2EA2}" srcOrd="0" destOrd="0" presId="urn:microsoft.com/office/officeart/2018/2/layout/IconLabelList"/>
    <dgm:cxn modelId="{13D84F94-7034-44FA-A90D-EDBC66EFCB90}" srcId="{E8EF9E08-A37E-4902-BE77-91CBA35C0760}" destId="{E0AE95A0-B715-47C6-A7E0-AE04167D6377}" srcOrd="1" destOrd="0" parTransId="{FED53639-928C-4F59-8B3E-847F62BC086E}" sibTransId="{2AA40B98-D240-496C-8878-D5A732273437}"/>
    <dgm:cxn modelId="{B9FA6F97-A9DC-4D12-AFC3-F7D2D3CC0B3E}" srcId="{E8EF9E08-A37E-4902-BE77-91CBA35C0760}" destId="{DADB23C8-A154-40A2-A567-FB51ED48452A}" srcOrd="0" destOrd="0" parTransId="{3BAFD451-EDEA-471E-8A67-2962CC3A27F8}" sibTransId="{60492690-29CD-473A-97D0-A89DA18742C0}"/>
    <dgm:cxn modelId="{B5E6CEB9-16C7-490D-BC13-EBEB38FEC991}" type="presParOf" srcId="{ED75EDEF-6C09-4097-B91F-F8FE1739FF93}" destId="{B5968374-1CD3-421F-9E50-5B36957C44B4}" srcOrd="0" destOrd="0" presId="urn:microsoft.com/office/officeart/2018/2/layout/IconLabelList"/>
    <dgm:cxn modelId="{D7BC8586-F1AB-47C1-B94A-100299C40E58}" type="presParOf" srcId="{B5968374-1CD3-421F-9E50-5B36957C44B4}" destId="{520E0B15-E8BF-4AF9-9AB8-605F44617666}" srcOrd="0" destOrd="0" presId="urn:microsoft.com/office/officeart/2018/2/layout/IconLabelList"/>
    <dgm:cxn modelId="{282B79EC-C7AC-4378-B796-DD44A75DF58E}" type="presParOf" srcId="{B5968374-1CD3-421F-9E50-5B36957C44B4}" destId="{F18BCC77-5671-4870-97E7-90C1B8386C19}" srcOrd="1" destOrd="0" presId="urn:microsoft.com/office/officeart/2018/2/layout/IconLabelList"/>
    <dgm:cxn modelId="{A5309E4A-1404-48C0-82EE-5542785BD1FB}" type="presParOf" srcId="{B5968374-1CD3-421F-9E50-5B36957C44B4}" destId="{EDCEBF57-7DDA-4D25-9935-C73C7D9D2EA2}" srcOrd="2" destOrd="0" presId="urn:microsoft.com/office/officeart/2018/2/layout/IconLabelList"/>
    <dgm:cxn modelId="{0C3C7C69-FF9E-4B54-A260-521F8FE246ED}" type="presParOf" srcId="{ED75EDEF-6C09-4097-B91F-F8FE1739FF93}" destId="{6621DE36-E8B6-4CD2-9658-4073B929862A}" srcOrd="1" destOrd="0" presId="urn:microsoft.com/office/officeart/2018/2/layout/IconLabelList"/>
    <dgm:cxn modelId="{40531733-B7D7-425D-9045-EA6A0A1E09AC}" type="presParOf" srcId="{ED75EDEF-6C09-4097-B91F-F8FE1739FF93}" destId="{7FB8C563-109F-4F4D-AD12-6318598B31FD}" srcOrd="2" destOrd="0" presId="urn:microsoft.com/office/officeart/2018/2/layout/IconLabelList"/>
    <dgm:cxn modelId="{07FF312F-2180-41B3-9F5B-3655F57CEE39}" type="presParOf" srcId="{7FB8C563-109F-4F4D-AD12-6318598B31FD}" destId="{EC85E9FF-F6F2-48A6-8437-EE44D64470BC}" srcOrd="0" destOrd="0" presId="urn:microsoft.com/office/officeart/2018/2/layout/IconLabelList"/>
    <dgm:cxn modelId="{260D6A02-68D8-460C-A3AF-8B44CB236EF2}" type="presParOf" srcId="{7FB8C563-109F-4F4D-AD12-6318598B31FD}" destId="{FF41D67E-9E90-466A-83FC-0EBAD10568F8}" srcOrd="1" destOrd="0" presId="urn:microsoft.com/office/officeart/2018/2/layout/IconLabelList"/>
    <dgm:cxn modelId="{8D90D7B2-9152-4CA7-9908-6E06150028CC}" type="presParOf" srcId="{7FB8C563-109F-4F4D-AD12-6318598B31FD}" destId="{405027E5-BDC0-400F-BC75-3BCC5DAEE4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99F09A-526F-4438-9AC2-BA23E1BB03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2B891F-BFC0-4325-B915-DC067750DDB4}">
      <dgm:prSet custT="1"/>
      <dgm:spPr>
        <a:ln>
          <a:solidFill>
            <a:schemeClr val="accent5">
              <a:lumMod val="50000"/>
            </a:schemeClr>
          </a:solidFill>
        </a:ln>
      </dgm:spPr>
      <dgm:t>
        <a:bodyPr/>
        <a:lstStyle/>
        <a:p>
          <a:pPr algn="l"/>
          <a:r>
            <a:rPr lang="en-US" sz="2000" b="1">
              <a:solidFill>
                <a:schemeClr val="accent5">
                  <a:lumMod val="50000"/>
                </a:schemeClr>
              </a:solidFill>
              <a:latin typeface="+mj-lt"/>
            </a:rPr>
            <a:t>Providers must bill for Elderly and Disabled (E&amp;D) Waiver services no sooner than the first (1st) day of the month following the month in which services were rendered.</a:t>
          </a:r>
        </a:p>
      </dgm:t>
    </dgm:pt>
    <dgm:pt modelId="{50E4DF03-3928-4CC1-94B4-E37F68049E95}" type="parTrans" cxnId="{0DB35AD7-1FA4-401C-95F4-E845604D0AFE}">
      <dgm:prSet/>
      <dgm:spPr/>
      <dgm:t>
        <a:bodyPr/>
        <a:lstStyle/>
        <a:p>
          <a:endParaRPr lang="en-US"/>
        </a:p>
      </dgm:t>
    </dgm:pt>
    <dgm:pt modelId="{C3638960-7823-43F1-8EEE-36B9C36B5CA0}" type="sibTrans" cxnId="{0DB35AD7-1FA4-401C-95F4-E845604D0AFE}">
      <dgm:prSet/>
      <dgm:spPr/>
      <dgm:t>
        <a:bodyPr/>
        <a:lstStyle/>
        <a:p>
          <a:endParaRPr lang="en-US"/>
        </a:p>
      </dgm:t>
    </dgm:pt>
    <dgm:pt modelId="{A3DDF9EB-8289-495C-AEF0-462A2D7434AD}">
      <dgm:prSet custT="1"/>
      <dgm:spPr>
        <a:ln>
          <a:solidFill>
            <a:schemeClr val="accent5">
              <a:lumMod val="50000"/>
            </a:schemeClr>
          </a:solidFill>
        </a:ln>
      </dgm:spPr>
      <dgm:t>
        <a:bodyPr/>
        <a:lstStyle/>
        <a:p>
          <a:pPr algn="l"/>
          <a:r>
            <a:rPr lang="en-US" sz="2000" b="1">
              <a:solidFill>
                <a:schemeClr val="accent5">
                  <a:lumMod val="50000"/>
                </a:schemeClr>
              </a:solidFill>
              <a:latin typeface="+mj-lt"/>
            </a:rPr>
            <a:t>Claims must be based on services that have been rendered to beneficiaries as authorized by the Plan of Services and Supports (PSS), accurately billed by qualified waiver providers, and in accordance with the approved waiver.</a:t>
          </a:r>
        </a:p>
      </dgm:t>
    </dgm:pt>
    <dgm:pt modelId="{9DD3CD83-7928-489C-850A-E97E8441B5DE}" type="parTrans" cxnId="{9931085A-BF71-41CC-B3A0-E5C152C897C6}">
      <dgm:prSet/>
      <dgm:spPr/>
      <dgm:t>
        <a:bodyPr/>
        <a:lstStyle/>
        <a:p>
          <a:endParaRPr lang="en-US"/>
        </a:p>
      </dgm:t>
    </dgm:pt>
    <dgm:pt modelId="{6370FCB6-7EA9-4C47-BDD7-1D4A156790CA}" type="sibTrans" cxnId="{9931085A-BF71-41CC-B3A0-E5C152C897C6}">
      <dgm:prSet/>
      <dgm:spPr/>
      <dgm:t>
        <a:bodyPr/>
        <a:lstStyle/>
        <a:p>
          <a:endParaRPr lang="en-US"/>
        </a:p>
      </dgm:t>
    </dgm:pt>
    <dgm:pt modelId="{D7192178-6701-40A5-835F-ABA9D33F8871}">
      <dgm:prSet custT="1"/>
      <dgm:spPr>
        <a:ln>
          <a:solidFill>
            <a:schemeClr val="accent5">
              <a:lumMod val="50000"/>
            </a:schemeClr>
          </a:solidFill>
        </a:ln>
      </dgm:spPr>
      <dgm:t>
        <a:bodyPr/>
        <a:lstStyle/>
        <a:p>
          <a:pPr algn="l"/>
          <a:r>
            <a:rPr lang="en-US" sz="2000" b="1">
              <a:solidFill>
                <a:schemeClr val="accent5">
                  <a:lumMod val="50000"/>
                </a:schemeClr>
              </a:solidFill>
            </a:rPr>
            <a:t>Providers must submit claims billed in fifteen (15) minute increments for the duration of time the services were provided, and the provider will be reimbursed by the Division of Medicaid the lessor of the maximum daily cap or the total amount of the fifteen </a:t>
          </a:r>
          <a:br>
            <a:rPr lang="en-US" sz="2000" b="1">
              <a:solidFill>
                <a:schemeClr val="accent5">
                  <a:lumMod val="50000"/>
                </a:schemeClr>
              </a:solidFill>
            </a:rPr>
          </a:br>
          <a:r>
            <a:rPr lang="en-US" sz="2000" b="1">
              <a:solidFill>
                <a:schemeClr val="accent5">
                  <a:lumMod val="50000"/>
                </a:schemeClr>
              </a:solidFill>
            </a:rPr>
            <a:t>(15) minute increment units billed for that day. </a:t>
          </a:r>
        </a:p>
      </dgm:t>
    </dgm:pt>
    <dgm:pt modelId="{D4C2EA25-5406-40B9-807F-EECE740E601B}" type="parTrans" cxnId="{FBDFE163-4978-4767-8CC8-2A39ECA65F0B}">
      <dgm:prSet/>
      <dgm:spPr/>
      <dgm:t>
        <a:bodyPr/>
        <a:lstStyle/>
        <a:p>
          <a:endParaRPr lang="en-US"/>
        </a:p>
      </dgm:t>
    </dgm:pt>
    <dgm:pt modelId="{EBFB95DB-1726-4561-A3AD-17FCCBC02A9F}" type="sibTrans" cxnId="{FBDFE163-4978-4767-8CC8-2A39ECA65F0B}">
      <dgm:prSet/>
      <dgm:spPr/>
      <dgm:t>
        <a:bodyPr/>
        <a:lstStyle/>
        <a:p>
          <a:endParaRPr lang="en-US"/>
        </a:p>
      </dgm:t>
    </dgm:pt>
    <dgm:pt modelId="{48AE6617-82D5-4E5F-8380-F720035D25DB}" type="pres">
      <dgm:prSet presAssocID="{4D99F09A-526F-4438-9AC2-BA23E1BB034C}" presName="hierChild1" presStyleCnt="0">
        <dgm:presLayoutVars>
          <dgm:chPref val="1"/>
          <dgm:dir/>
          <dgm:animOne val="branch"/>
          <dgm:animLvl val="lvl"/>
          <dgm:resizeHandles/>
        </dgm:presLayoutVars>
      </dgm:prSet>
      <dgm:spPr/>
    </dgm:pt>
    <dgm:pt modelId="{FB78AD5C-429D-4A47-9B8F-9494ED8C5B6F}" type="pres">
      <dgm:prSet presAssocID="{292B891F-BFC0-4325-B915-DC067750DDB4}" presName="hierRoot1" presStyleCnt="0"/>
      <dgm:spPr/>
    </dgm:pt>
    <dgm:pt modelId="{32235A30-ECB9-4C90-85C5-9008DC241D44}" type="pres">
      <dgm:prSet presAssocID="{292B891F-BFC0-4325-B915-DC067750DDB4}" presName="composite" presStyleCnt="0"/>
      <dgm:spPr/>
    </dgm:pt>
    <dgm:pt modelId="{9FAAC559-EE9C-4FD3-A9EB-D167A9C4E110}" type="pres">
      <dgm:prSet presAssocID="{292B891F-BFC0-4325-B915-DC067750DDB4}" presName="background" presStyleLbl="node0" presStyleIdx="0" presStyleCnt="3"/>
      <dgm:spPr>
        <a:solidFill>
          <a:schemeClr val="accent5">
            <a:lumMod val="50000"/>
          </a:schemeClr>
        </a:solidFill>
      </dgm:spPr>
    </dgm:pt>
    <dgm:pt modelId="{87B9545D-B001-4631-A571-F739D8D13135}" type="pres">
      <dgm:prSet presAssocID="{292B891F-BFC0-4325-B915-DC067750DDB4}" presName="text" presStyleLbl="fgAcc0" presStyleIdx="0" presStyleCnt="3" custScaleX="113067" custScaleY="250469" custLinFactNeighborX="-1374" custLinFactNeighborY="-3396">
        <dgm:presLayoutVars>
          <dgm:chPref val="3"/>
        </dgm:presLayoutVars>
      </dgm:prSet>
      <dgm:spPr/>
    </dgm:pt>
    <dgm:pt modelId="{09F8491E-59F0-40B4-B93E-4CE82B6E32C0}" type="pres">
      <dgm:prSet presAssocID="{292B891F-BFC0-4325-B915-DC067750DDB4}" presName="hierChild2" presStyleCnt="0"/>
      <dgm:spPr/>
    </dgm:pt>
    <dgm:pt modelId="{E8868992-8838-4254-A8BD-831383BA264B}" type="pres">
      <dgm:prSet presAssocID="{D7192178-6701-40A5-835F-ABA9D33F8871}" presName="hierRoot1" presStyleCnt="0"/>
      <dgm:spPr/>
    </dgm:pt>
    <dgm:pt modelId="{A5998673-8343-4D42-B6BC-2C0B0D962987}" type="pres">
      <dgm:prSet presAssocID="{D7192178-6701-40A5-835F-ABA9D33F8871}" presName="composite" presStyleCnt="0"/>
      <dgm:spPr/>
    </dgm:pt>
    <dgm:pt modelId="{E5319682-5D50-491F-B379-C5F53C8D5857}" type="pres">
      <dgm:prSet presAssocID="{D7192178-6701-40A5-835F-ABA9D33F8871}" presName="background" presStyleLbl="node0" presStyleIdx="1" presStyleCnt="3"/>
      <dgm:spPr>
        <a:solidFill>
          <a:schemeClr val="accent5">
            <a:lumMod val="50000"/>
          </a:schemeClr>
        </a:solidFill>
      </dgm:spPr>
    </dgm:pt>
    <dgm:pt modelId="{E2EFC9A5-0EEA-4A80-A0DB-C97E525B8AD9}" type="pres">
      <dgm:prSet presAssocID="{D7192178-6701-40A5-835F-ABA9D33F8871}" presName="text" presStyleLbl="fgAcc0" presStyleIdx="1" presStyleCnt="3" custScaleX="168015" custScaleY="252173" custLinFactNeighborX="-6326" custLinFactNeighborY="-6958">
        <dgm:presLayoutVars>
          <dgm:chPref val="3"/>
        </dgm:presLayoutVars>
      </dgm:prSet>
      <dgm:spPr/>
    </dgm:pt>
    <dgm:pt modelId="{34ABA493-798F-47F8-B950-50559B17F871}" type="pres">
      <dgm:prSet presAssocID="{D7192178-6701-40A5-835F-ABA9D33F8871}" presName="hierChild2" presStyleCnt="0"/>
      <dgm:spPr/>
    </dgm:pt>
    <dgm:pt modelId="{7A636F05-91D8-40D7-AD1D-504BF31DC861}" type="pres">
      <dgm:prSet presAssocID="{A3DDF9EB-8289-495C-AEF0-462A2D7434AD}" presName="hierRoot1" presStyleCnt="0"/>
      <dgm:spPr/>
    </dgm:pt>
    <dgm:pt modelId="{9C12A250-A762-4FBF-95A6-9D04CF7557C2}" type="pres">
      <dgm:prSet presAssocID="{A3DDF9EB-8289-495C-AEF0-462A2D7434AD}" presName="composite" presStyleCnt="0"/>
      <dgm:spPr/>
    </dgm:pt>
    <dgm:pt modelId="{6EE46A3A-8F3F-40BD-A91C-937D93AC5D00}" type="pres">
      <dgm:prSet presAssocID="{A3DDF9EB-8289-495C-AEF0-462A2D7434AD}" presName="background" presStyleLbl="node0" presStyleIdx="2" presStyleCnt="3"/>
      <dgm:spPr>
        <a:solidFill>
          <a:schemeClr val="accent5">
            <a:lumMod val="50000"/>
          </a:schemeClr>
        </a:solidFill>
      </dgm:spPr>
    </dgm:pt>
    <dgm:pt modelId="{44D39CFE-9B7B-496B-B666-5D049BE3421A}" type="pres">
      <dgm:prSet presAssocID="{A3DDF9EB-8289-495C-AEF0-462A2D7434AD}" presName="text" presStyleLbl="fgAcc0" presStyleIdx="2" presStyleCnt="3" custScaleX="120085" custScaleY="252156" custLinFactNeighborX="-11662" custLinFactNeighborY="-8381">
        <dgm:presLayoutVars>
          <dgm:chPref val="3"/>
        </dgm:presLayoutVars>
      </dgm:prSet>
      <dgm:spPr/>
    </dgm:pt>
    <dgm:pt modelId="{F9AD1E5A-59D2-4E8C-A307-A783388A2164}" type="pres">
      <dgm:prSet presAssocID="{A3DDF9EB-8289-495C-AEF0-462A2D7434AD}" presName="hierChild2" presStyleCnt="0"/>
      <dgm:spPr/>
    </dgm:pt>
  </dgm:ptLst>
  <dgm:cxnLst>
    <dgm:cxn modelId="{FBDFE163-4978-4767-8CC8-2A39ECA65F0B}" srcId="{4D99F09A-526F-4438-9AC2-BA23E1BB034C}" destId="{D7192178-6701-40A5-835F-ABA9D33F8871}" srcOrd="1" destOrd="0" parTransId="{D4C2EA25-5406-40B9-807F-EECE740E601B}" sibTransId="{EBFB95DB-1726-4561-A3AD-17FCCBC02A9F}"/>
    <dgm:cxn modelId="{9931085A-BF71-41CC-B3A0-E5C152C897C6}" srcId="{4D99F09A-526F-4438-9AC2-BA23E1BB034C}" destId="{A3DDF9EB-8289-495C-AEF0-462A2D7434AD}" srcOrd="2" destOrd="0" parTransId="{9DD3CD83-7928-489C-850A-E97E8441B5DE}" sibTransId="{6370FCB6-7EA9-4C47-BDD7-1D4A156790CA}"/>
    <dgm:cxn modelId="{4B659A8A-B025-4980-9178-C64D3ACF88DB}" type="presOf" srcId="{D7192178-6701-40A5-835F-ABA9D33F8871}" destId="{E2EFC9A5-0EEA-4A80-A0DB-C97E525B8AD9}" srcOrd="0" destOrd="0" presId="urn:microsoft.com/office/officeart/2005/8/layout/hierarchy1"/>
    <dgm:cxn modelId="{A6F50592-9D44-40C7-82B8-01F3BBCCEAAB}" type="presOf" srcId="{A3DDF9EB-8289-495C-AEF0-462A2D7434AD}" destId="{44D39CFE-9B7B-496B-B666-5D049BE3421A}" srcOrd="0" destOrd="0" presId="urn:microsoft.com/office/officeart/2005/8/layout/hierarchy1"/>
    <dgm:cxn modelId="{0DB35AD7-1FA4-401C-95F4-E845604D0AFE}" srcId="{4D99F09A-526F-4438-9AC2-BA23E1BB034C}" destId="{292B891F-BFC0-4325-B915-DC067750DDB4}" srcOrd="0" destOrd="0" parTransId="{50E4DF03-3928-4CC1-94B4-E37F68049E95}" sibTransId="{C3638960-7823-43F1-8EEE-36B9C36B5CA0}"/>
    <dgm:cxn modelId="{BFB3D0E2-828B-431D-B728-DCBCE1D97E4C}" type="presOf" srcId="{292B891F-BFC0-4325-B915-DC067750DDB4}" destId="{87B9545D-B001-4631-A571-F739D8D13135}" srcOrd="0" destOrd="0" presId="urn:microsoft.com/office/officeart/2005/8/layout/hierarchy1"/>
    <dgm:cxn modelId="{89B0C2FD-8E4F-4B80-A346-07E4450F92F6}" type="presOf" srcId="{4D99F09A-526F-4438-9AC2-BA23E1BB034C}" destId="{48AE6617-82D5-4E5F-8380-F720035D25DB}" srcOrd="0" destOrd="0" presId="urn:microsoft.com/office/officeart/2005/8/layout/hierarchy1"/>
    <dgm:cxn modelId="{0AA3CEE1-8E06-405B-8C4D-E256812E63E4}" type="presParOf" srcId="{48AE6617-82D5-4E5F-8380-F720035D25DB}" destId="{FB78AD5C-429D-4A47-9B8F-9494ED8C5B6F}" srcOrd="0" destOrd="0" presId="urn:microsoft.com/office/officeart/2005/8/layout/hierarchy1"/>
    <dgm:cxn modelId="{A8731E85-F312-496F-8ABC-7485CC95661F}" type="presParOf" srcId="{FB78AD5C-429D-4A47-9B8F-9494ED8C5B6F}" destId="{32235A30-ECB9-4C90-85C5-9008DC241D44}" srcOrd="0" destOrd="0" presId="urn:microsoft.com/office/officeart/2005/8/layout/hierarchy1"/>
    <dgm:cxn modelId="{CCC715CF-DCBC-444C-9978-905612D0356E}" type="presParOf" srcId="{32235A30-ECB9-4C90-85C5-9008DC241D44}" destId="{9FAAC559-EE9C-4FD3-A9EB-D167A9C4E110}" srcOrd="0" destOrd="0" presId="urn:microsoft.com/office/officeart/2005/8/layout/hierarchy1"/>
    <dgm:cxn modelId="{9F3F9120-519A-4D36-9854-5F35CFBD3DEF}" type="presParOf" srcId="{32235A30-ECB9-4C90-85C5-9008DC241D44}" destId="{87B9545D-B001-4631-A571-F739D8D13135}" srcOrd="1" destOrd="0" presId="urn:microsoft.com/office/officeart/2005/8/layout/hierarchy1"/>
    <dgm:cxn modelId="{C3EDBA4E-8096-462D-9561-1764E2013656}" type="presParOf" srcId="{FB78AD5C-429D-4A47-9B8F-9494ED8C5B6F}" destId="{09F8491E-59F0-40B4-B93E-4CE82B6E32C0}" srcOrd="1" destOrd="0" presId="urn:microsoft.com/office/officeart/2005/8/layout/hierarchy1"/>
    <dgm:cxn modelId="{F54E0933-A87A-445C-97CF-AD55352064FC}" type="presParOf" srcId="{48AE6617-82D5-4E5F-8380-F720035D25DB}" destId="{E8868992-8838-4254-A8BD-831383BA264B}" srcOrd="1" destOrd="0" presId="urn:microsoft.com/office/officeart/2005/8/layout/hierarchy1"/>
    <dgm:cxn modelId="{8247AAEC-C753-4B44-99A0-F80BE17ED544}" type="presParOf" srcId="{E8868992-8838-4254-A8BD-831383BA264B}" destId="{A5998673-8343-4D42-B6BC-2C0B0D962987}" srcOrd="0" destOrd="0" presId="urn:microsoft.com/office/officeart/2005/8/layout/hierarchy1"/>
    <dgm:cxn modelId="{BB536305-8407-4FE2-AE62-C26BD09F0698}" type="presParOf" srcId="{A5998673-8343-4D42-B6BC-2C0B0D962987}" destId="{E5319682-5D50-491F-B379-C5F53C8D5857}" srcOrd="0" destOrd="0" presId="urn:microsoft.com/office/officeart/2005/8/layout/hierarchy1"/>
    <dgm:cxn modelId="{CA49583B-1801-48E4-A609-1A555E5D2BD5}" type="presParOf" srcId="{A5998673-8343-4D42-B6BC-2C0B0D962987}" destId="{E2EFC9A5-0EEA-4A80-A0DB-C97E525B8AD9}" srcOrd="1" destOrd="0" presId="urn:microsoft.com/office/officeart/2005/8/layout/hierarchy1"/>
    <dgm:cxn modelId="{7FCFFD22-1ECA-4E6B-BB67-AE1A71FDEA48}" type="presParOf" srcId="{E8868992-8838-4254-A8BD-831383BA264B}" destId="{34ABA493-798F-47F8-B950-50559B17F871}" srcOrd="1" destOrd="0" presId="urn:microsoft.com/office/officeart/2005/8/layout/hierarchy1"/>
    <dgm:cxn modelId="{ADA02597-A130-429C-BD20-2557F0C6CB2B}" type="presParOf" srcId="{48AE6617-82D5-4E5F-8380-F720035D25DB}" destId="{7A636F05-91D8-40D7-AD1D-504BF31DC861}" srcOrd="2" destOrd="0" presId="urn:microsoft.com/office/officeart/2005/8/layout/hierarchy1"/>
    <dgm:cxn modelId="{7E9033CF-FD97-4F84-96E0-D3B1D4AFEA19}" type="presParOf" srcId="{7A636F05-91D8-40D7-AD1D-504BF31DC861}" destId="{9C12A250-A762-4FBF-95A6-9D04CF7557C2}" srcOrd="0" destOrd="0" presId="urn:microsoft.com/office/officeart/2005/8/layout/hierarchy1"/>
    <dgm:cxn modelId="{6C89DED3-E986-48E0-908C-09751A7D9401}" type="presParOf" srcId="{9C12A250-A762-4FBF-95A6-9D04CF7557C2}" destId="{6EE46A3A-8F3F-40BD-A91C-937D93AC5D00}" srcOrd="0" destOrd="0" presId="urn:microsoft.com/office/officeart/2005/8/layout/hierarchy1"/>
    <dgm:cxn modelId="{3595DD62-5E8B-4F68-BEE3-73DE104A5E23}" type="presParOf" srcId="{9C12A250-A762-4FBF-95A6-9D04CF7557C2}" destId="{44D39CFE-9B7B-496B-B666-5D049BE3421A}" srcOrd="1" destOrd="0" presId="urn:microsoft.com/office/officeart/2005/8/layout/hierarchy1"/>
    <dgm:cxn modelId="{68D3FEBE-0448-4C9C-9C9C-F339AB388B2C}" type="presParOf" srcId="{7A636F05-91D8-40D7-AD1D-504BF31DC861}" destId="{F9AD1E5A-59D2-4E8C-A307-A783388A21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C4AB5-0197-4C70-8FDF-29CC8BDA4AD7}">
      <dsp:nvSpPr>
        <dsp:cNvPr id="0" name=""/>
        <dsp:cNvSpPr/>
      </dsp:nvSpPr>
      <dsp:spPr>
        <a:xfrm>
          <a:off x="4821561" y="1253793"/>
          <a:ext cx="1751446" cy="1661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95038CA-E96B-458D-9A00-E55CC21C1B17}">
      <dsp:nvSpPr>
        <dsp:cNvPr id="0" name=""/>
        <dsp:cNvSpPr/>
      </dsp:nvSpPr>
      <dsp:spPr>
        <a:xfrm>
          <a:off x="63697" y="3076913"/>
          <a:ext cx="3256950" cy="300275"/>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Introduction</a:t>
          </a:r>
        </a:p>
      </dsp:txBody>
      <dsp:txXfrm>
        <a:off x="63697" y="3076913"/>
        <a:ext cx="3256950" cy="300275"/>
      </dsp:txXfrm>
    </dsp:sp>
    <dsp:sp modelId="{8258713C-4B78-47C2-9DB5-D890DD1C4BCE}">
      <dsp:nvSpPr>
        <dsp:cNvPr id="0" name=""/>
        <dsp:cNvSpPr/>
      </dsp:nvSpPr>
      <dsp:spPr>
        <a:xfrm>
          <a:off x="35306" y="3585446"/>
          <a:ext cx="3326834" cy="87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DOM HCBS Team</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Overview of the Waiver Program</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Covered Services</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        Admin Code Changes</a:t>
          </a:r>
        </a:p>
      </dsp:txBody>
      <dsp:txXfrm>
        <a:off x="35306" y="3585446"/>
        <a:ext cx="3326834" cy="873942"/>
      </dsp:txXfrm>
    </dsp:sp>
    <dsp:sp modelId="{CF2752C3-CDA4-4C74-80F7-30AEF182CAA2}">
      <dsp:nvSpPr>
        <dsp:cNvPr id="0" name=""/>
        <dsp:cNvSpPr/>
      </dsp:nvSpPr>
      <dsp:spPr>
        <a:xfrm>
          <a:off x="976489" y="1305205"/>
          <a:ext cx="1687325" cy="1621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5149CA9-083B-4868-AF8D-46B5BC94B04D}">
      <dsp:nvSpPr>
        <dsp:cNvPr id="0" name=""/>
        <dsp:cNvSpPr/>
      </dsp:nvSpPr>
      <dsp:spPr>
        <a:xfrm>
          <a:off x="3881721" y="3035210"/>
          <a:ext cx="3496110" cy="317981"/>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Training Topics</a:t>
          </a:r>
        </a:p>
      </dsp:txBody>
      <dsp:txXfrm>
        <a:off x="3881721" y="3035210"/>
        <a:ext cx="3496110" cy="317981"/>
      </dsp:txXfrm>
    </dsp:sp>
    <dsp:sp modelId="{BF611BB8-233F-47D5-A422-8D950F8F95AF}">
      <dsp:nvSpPr>
        <dsp:cNvPr id="0" name=""/>
        <dsp:cNvSpPr/>
      </dsp:nvSpPr>
      <dsp:spPr>
        <a:xfrm>
          <a:off x="4090255" y="3547027"/>
          <a:ext cx="3061043" cy="98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accent5">
                  <a:lumMod val="75000"/>
                </a:schemeClr>
              </a:solidFill>
            </a:rPr>
            <a:t>Organizational Changes</a:t>
          </a:r>
        </a:p>
        <a:p>
          <a:pPr marL="0" lvl="0" indent="0" algn="ctr" defTabSz="800100">
            <a:lnSpc>
              <a:spcPct val="100000"/>
            </a:lnSpc>
            <a:spcBef>
              <a:spcPct val="0"/>
            </a:spcBef>
            <a:spcAft>
              <a:spcPct val="35000"/>
            </a:spcAft>
            <a:buNone/>
          </a:pPr>
          <a:r>
            <a:rPr lang="en-US" sz="1800" b="1" kern="1200">
              <a:solidFill>
                <a:srgbClr val="11ABAF"/>
              </a:solidFill>
            </a:rPr>
            <a:t>Facility Requirements</a:t>
          </a:r>
        </a:p>
        <a:p>
          <a:pPr marL="0" lvl="0" indent="0" algn="ctr" defTabSz="800100">
            <a:lnSpc>
              <a:spcPct val="100000"/>
            </a:lnSpc>
            <a:spcBef>
              <a:spcPct val="0"/>
            </a:spcBef>
            <a:spcAft>
              <a:spcPct val="35000"/>
            </a:spcAft>
            <a:buNone/>
          </a:pPr>
          <a:r>
            <a:rPr lang="en-US" sz="1800" b="1" kern="1200">
              <a:solidFill>
                <a:schemeClr val="accent6">
                  <a:lumMod val="75000"/>
                </a:schemeClr>
              </a:solidFill>
            </a:rPr>
            <a:t>Staffing Requirements</a:t>
          </a:r>
        </a:p>
        <a:p>
          <a:pPr marL="0" lvl="0" indent="0" algn="ctr" defTabSz="800100">
            <a:lnSpc>
              <a:spcPct val="100000"/>
            </a:lnSpc>
            <a:spcBef>
              <a:spcPct val="0"/>
            </a:spcBef>
            <a:spcAft>
              <a:spcPct val="35000"/>
            </a:spcAft>
            <a:buNone/>
          </a:pPr>
          <a:r>
            <a:rPr lang="en-US" sz="1800" b="1" kern="1200">
              <a:solidFill>
                <a:srgbClr val="676D7F"/>
              </a:solidFill>
            </a:rPr>
            <a:t>Primary &amp; Auxiliary Services</a:t>
          </a:r>
        </a:p>
        <a:p>
          <a:pPr marL="0" lvl="0" indent="0" algn="ctr" defTabSz="800100">
            <a:lnSpc>
              <a:spcPct val="100000"/>
            </a:lnSpc>
            <a:spcBef>
              <a:spcPct val="0"/>
            </a:spcBef>
            <a:spcAft>
              <a:spcPct val="35000"/>
            </a:spcAft>
            <a:buNone/>
          </a:pPr>
          <a:r>
            <a:rPr lang="en-US" sz="1800" b="1" kern="1200">
              <a:solidFill>
                <a:schemeClr val="accent2">
                  <a:lumMod val="75000"/>
                </a:schemeClr>
              </a:solidFill>
            </a:rPr>
            <a:t>Records Maintenance</a:t>
          </a:r>
        </a:p>
      </dsp:txBody>
      <dsp:txXfrm>
        <a:off x="4090255" y="3547027"/>
        <a:ext cx="3061043" cy="981847"/>
      </dsp:txXfrm>
    </dsp:sp>
    <dsp:sp modelId="{63E7988A-3812-49C1-BC55-21E62CE12A2B}">
      <dsp:nvSpPr>
        <dsp:cNvPr id="0" name=""/>
        <dsp:cNvSpPr/>
      </dsp:nvSpPr>
      <dsp:spPr>
        <a:xfrm>
          <a:off x="8936801" y="1422858"/>
          <a:ext cx="1530166" cy="1294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2505F8-D9E4-49B5-A191-1D3EE5DC6019}">
      <dsp:nvSpPr>
        <dsp:cNvPr id="0" name=""/>
        <dsp:cNvSpPr/>
      </dsp:nvSpPr>
      <dsp:spPr>
        <a:xfrm>
          <a:off x="7923065" y="3024638"/>
          <a:ext cx="3689384" cy="334632"/>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Additional Resources</a:t>
          </a:r>
        </a:p>
      </dsp:txBody>
      <dsp:txXfrm>
        <a:off x="7923065" y="3024638"/>
        <a:ext cx="3689384" cy="334632"/>
      </dsp:txXfrm>
    </dsp:sp>
    <dsp:sp modelId="{A6272E89-77F8-4B5C-86BC-091BA8AB6990}">
      <dsp:nvSpPr>
        <dsp:cNvPr id="0" name=""/>
        <dsp:cNvSpPr/>
      </dsp:nvSpPr>
      <dsp:spPr>
        <a:xfrm>
          <a:off x="8227684" y="3551828"/>
          <a:ext cx="3061043" cy="98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Marketing, Referrals &amp; PSS </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Annual Updates for FOC List</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Quality Management</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Resources for Success</a:t>
          </a:r>
        </a:p>
      </dsp:txBody>
      <dsp:txXfrm>
        <a:off x="8227684" y="3551828"/>
        <a:ext cx="3061043" cy="981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C559-EE9C-4FD3-A9EB-D167A9C4E110}">
      <dsp:nvSpPr>
        <dsp:cNvPr id="0" name=""/>
        <dsp:cNvSpPr/>
      </dsp:nvSpPr>
      <dsp:spPr>
        <a:xfrm>
          <a:off x="8285" y="1833448"/>
          <a:ext cx="3440843" cy="2647394"/>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9545D-B001-4631-A571-F739D8D13135}">
      <dsp:nvSpPr>
        <dsp:cNvPr id="0" name=""/>
        <dsp:cNvSpPr/>
      </dsp:nvSpPr>
      <dsp:spPr>
        <a:xfrm>
          <a:off x="365643" y="2172938"/>
          <a:ext cx="3440843" cy="2647394"/>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The Division of Medicaid conducts post-payment utilization reviews to ensure the services provided were on the beneficiary’s approved PSS</a:t>
          </a:r>
          <a:r>
            <a:rPr lang="en-US" sz="2000" kern="1200"/>
            <a:t>.</a:t>
          </a:r>
          <a:endParaRPr lang="en-US" sz="2000" b="1" kern="1200">
            <a:solidFill>
              <a:schemeClr val="accent5">
                <a:lumMod val="50000"/>
              </a:schemeClr>
            </a:solidFill>
            <a:latin typeface="+mj-lt"/>
          </a:endParaRPr>
        </a:p>
      </dsp:txBody>
      <dsp:txXfrm>
        <a:off x="443183" y="2250478"/>
        <a:ext cx="3285763" cy="2492314"/>
      </dsp:txXfrm>
    </dsp:sp>
    <dsp:sp modelId="{6EE46A3A-8F3F-40BD-A91C-937D93AC5D00}">
      <dsp:nvSpPr>
        <dsp:cNvPr id="0" name=""/>
        <dsp:cNvSpPr/>
      </dsp:nvSpPr>
      <dsp:spPr>
        <a:xfrm>
          <a:off x="4080480" y="1833448"/>
          <a:ext cx="3442934" cy="2645556"/>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9CFE-9B7B-496B-B666-5D049BE3421A}">
      <dsp:nvSpPr>
        <dsp:cNvPr id="0" name=""/>
        <dsp:cNvSpPr/>
      </dsp:nvSpPr>
      <dsp:spPr>
        <a:xfrm>
          <a:off x="4437839" y="2172938"/>
          <a:ext cx="3442934" cy="2645556"/>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Records documenting the provision of services must be maintained by the providers of waiver services for a minimum of five (5) years.</a:t>
          </a:r>
        </a:p>
      </dsp:txBody>
      <dsp:txXfrm>
        <a:off x="4515325" y="2250424"/>
        <a:ext cx="3287962" cy="2490584"/>
      </dsp:txXfrm>
    </dsp:sp>
    <dsp:sp modelId="{EFC12C45-85F3-4843-A6C6-39837268775E}">
      <dsp:nvSpPr>
        <dsp:cNvPr id="0" name=""/>
        <dsp:cNvSpPr/>
      </dsp:nvSpPr>
      <dsp:spPr>
        <a:xfrm>
          <a:off x="8321495" y="1833448"/>
          <a:ext cx="3271509" cy="2637530"/>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932CD-0AE0-4581-BDB5-CB9B4E334E41}">
      <dsp:nvSpPr>
        <dsp:cNvPr id="0" name=""/>
        <dsp:cNvSpPr/>
      </dsp:nvSpPr>
      <dsp:spPr>
        <a:xfrm>
          <a:off x="8678853" y="2172938"/>
          <a:ext cx="3271509" cy="2637530"/>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If, at the conclusion of the five-year period, there is ongoing litigation or an open audit, the provider must maintain these records until the litigation or audit is concluded.</a:t>
          </a:r>
        </a:p>
      </dsp:txBody>
      <dsp:txXfrm>
        <a:off x="8756104" y="2250189"/>
        <a:ext cx="3117007" cy="24830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ABD0-7B0C-4393-ADEA-FA9C8CA359EE}">
      <dsp:nvSpPr>
        <dsp:cNvPr id="0" name=""/>
        <dsp:cNvSpPr/>
      </dsp:nvSpPr>
      <dsp:spPr>
        <a:xfrm>
          <a:off x="0" y="555499"/>
          <a:ext cx="8706928" cy="113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latin typeface="+mj-lt"/>
            </a:rPr>
            <a:t>Failing to notify LTSS of organizational changes in ownership and/or partnership within required time frame.</a:t>
          </a:r>
          <a:endParaRPr lang="en-US" sz="2000" kern="1200"/>
        </a:p>
      </dsp:txBody>
      <dsp:txXfrm>
        <a:off x="0" y="555499"/>
        <a:ext cx="8706928" cy="1134000"/>
      </dsp:txXfrm>
    </dsp:sp>
    <dsp:sp modelId="{8DC2C975-037A-4BA4-94EC-EFEE9C7992E2}">
      <dsp:nvSpPr>
        <dsp:cNvPr id="0" name=""/>
        <dsp:cNvSpPr/>
      </dsp:nvSpPr>
      <dsp:spPr>
        <a:xfrm>
          <a:off x="435346" y="2602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Change of Ownership</a:t>
          </a:r>
        </a:p>
      </dsp:txBody>
      <dsp:txXfrm>
        <a:off x="464167" y="289120"/>
        <a:ext cx="6037207" cy="532758"/>
      </dsp:txXfrm>
    </dsp:sp>
    <dsp:sp modelId="{BF659D69-6B07-4CFF-B349-8573FB0AD8C2}">
      <dsp:nvSpPr>
        <dsp:cNvPr id="0" name=""/>
        <dsp:cNvSpPr/>
      </dsp:nvSpPr>
      <dsp:spPr>
        <a:xfrm>
          <a:off x="0" y="2092699"/>
          <a:ext cx="8706928"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receive building approval from LTSS prior to relocating.</a:t>
          </a:r>
          <a:endParaRPr lang="en-US" sz="2000" kern="1200"/>
        </a:p>
      </dsp:txBody>
      <dsp:txXfrm>
        <a:off x="0" y="2092699"/>
        <a:ext cx="8706928" cy="850500"/>
      </dsp:txXfrm>
    </dsp:sp>
    <dsp:sp modelId="{2CBCF464-5150-4DBC-8B29-57D11283C08B}">
      <dsp:nvSpPr>
        <dsp:cNvPr id="0" name=""/>
        <dsp:cNvSpPr/>
      </dsp:nvSpPr>
      <dsp:spPr>
        <a:xfrm>
          <a:off x="435346" y="17974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Relocations</a:t>
          </a:r>
        </a:p>
      </dsp:txBody>
      <dsp:txXfrm>
        <a:off x="464167" y="1826320"/>
        <a:ext cx="6037207" cy="532758"/>
      </dsp:txXfrm>
    </dsp:sp>
    <dsp:sp modelId="{CF6C6599-EE36-4A00-B9D6-ACD91E066A5D}">
      <dsp:nvSpPr>
        <dsp:cNvPr id="0" name=""/>
        <dsp:cNvSpPr/>
      </dsp:nvSpPr>
      <dsp:spPr>
        <a:xfrm>
          <a:off x="0" y="3346399"/>
          <a:ext cx="8706928" cy="113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maintain a business line of credit after approval and receiving a provider number.</a:t>
          </a:r>
          <a:endParaRPr lang="en-US" sz="2000" kern="1200"/>
        </a:p>
      </dsp:txBody>
      <dsp:txXfrm>
        <a:off x="0" y="3346399"/>
        <a:ext cx="8706928" cy="1134000"/>
      </dsp:txXfrm>
    </dsp:sp>
    <dsp:sp modelId="{D5FA5800-DB19-4E79-AFBD-0CF4E43F7E98}">
      <dsp:nvSpPr>
        <dsp:cNvPr id="0" name=""/>
        <dsp:cNvSpPr/>
      </dsp:nvSpPr>
      <dsp:spPr>
        <a:xfrm>
          <a:off x="435346" y="30511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Business Line of Credit</a:t>
          </a:r>
        </a:p>
      </dsp:txBody>
      <dsp:txXfrm>
        <a:off x="464167" y="3080020"/>
        <a:ext cx="6037207" cy="532758"/>
      </dsp:txXfrm>
    </dsp:sp>
    <dsp:sp modelId="{CC0E0F65-F36E-4435-9B70-C1F048436CBB}">
      <dsp:nvSpPr>
        <dsp:cNvPr id="0" name=""/>
        <dsp:cNvSpPr/>
      </dsp:nvSpPr>
      <dsp:spPr>
        <a:xfrm>
          <a:off x="0" y="4883600"/>
          <a:ext cx="8706928"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bill for total units of service provided to beneficiary. </a:t>
          </a:r>
          <a:endParaRPr lang="en-US" sz="2000" kern="1200"/>
        </a:p>
      </dsp:txBody>
      <dsp:txXfrm>
        <a:off x="0" y="4883600"/>
        <a:ext cx="8706928" cy="850500"/>
      </dsp:txXfrm>
    </dsp:sp>
    <dsp:sp modelId="{C0E3FA03-9895-4C13-82C5-059F7D87A026}">
      <dsp:nvSpPr>
        <dsp:cNvPr id="0" name=""/>
        <dsp:cNvSpPr/>
      </dsp:nvSpPr>
      <dsp:spPr>
        <a:xfrm>
          <a:off x="435346" y="4588400"/>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Billing</a:t>
          </a:r>
        </a:p>
      </dsp:txBody>
      <dsp:txXfrm>
        <a:off x="464167" y="4617221"/>
        <a:ext cx="6037207"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21BE9-15B2-447A-81EA-EB2F51DBEB7A}">
      <dsp:nvSpPr>
        <dsp:cNvPr id="0" name=""/>
        <dsp:cNvSpPr/>
      </dsp:nvSpPr>
      <dsp:spPr>
        <a:xfrm>
          <a:off x="1934728" y="101152"/>
          <a:ext cx="7125063" cy="1912926"/>
        </a:xfrm>
        <a:prstGeom prst="rect">
          <a:avLst/>
        </a:prstGeom>
        <a:noFill/>
        <a:ln w="34925" cap="flat" cmpd="sng" algn="ctr">
          <a:solidFill>
            <a:srgbClr val="0E8D9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00352"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solidFill>
                <a:srgbClr val="0E8D90"/>
              </a:solidFill>
              <a:latin typeface="+mj-lt"/>
            </a:rPr>
            <a:t>Building</a:t>
          </a:r>
        </a:p>
      </dsp:txBody>
      <dsp:txXfrm>
        <a:off x="1934728" y="101152"/>
        <a:ext cx="7125063" cy="1912926"/>
      </dsp:txXfrm>
    </dsp:sp>
    <dsp:sp modelId="{FDB4BF6B-EAC9-4FBB-888C-6FB2DDC49DAA}">
      <dsp:nvSpPr>
        <dsp:cNvPr id="0" name=""/>
        <dsp:cNvSpPr/>
      </dsp:nvSpPr>
      <dsp:spPr>
        <a:xfrm>
          <a:off x="2175650" y="241522"/>
          <a:ext cx="1149724" cy="1414715"/>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DB2B60D-1665-4E9A-96A6-7B0056392542}">
      <dsp:nvSpPr>
        <dsp:cNvPr id="0" name=""/>
        <dsp:cNvSpPr/>
      </dsp:nvSpPr>
      <dsp:spPr>
        <a:xfrm>
          <a:off x="1951637" y="2189368"/>
          <a:ext cx="7088275" cy="2215086"/>
        </a:xfrm>
        <a:prstGeom prst="rect">
          <a:avLst/>
        </a:prstGeom>
        <a:noFill/>
        <a:ln w="38100" cap="flat" cmpd="sng" algn="ctr">
          <a:solidFill>
            <a:srgbClr val="0E8D9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00352"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solidFill>
                <a:srgbClr val="0E8D90"/>
              </a:solidFill>
              <a:latin typeface="+mj-lt"/>
            </a:rPr>
            <a:t>Facility Maintenance</a:t>
          </a:r>
        </a:p>
      </dsp:txBody>
      <dsp:txXfrm>
        <a:off x="1951637" y="2189368"/>
        <a:ext cx="7088275" cy="2215086"/>
      </dsp:txXfrm>
    </dsp:sp>
    <dsp:sp modelId="{626F6687-3159-46C3-AC5E-0B051EF4FC44}">
      <dsp:nvSpPr>
        <dsp:cNvPr id="0" name=""/>
        <dsp:cNvSpPr/>
      </dsp:nvSpPr>
      <dsp:spPr>
        <a:xfrm>
          <a:off x="2112009" y="2510283"/>
          <a:ext cx="1279382" cy="1413087"/>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2B8B6-01C4-44B2-BA4E-CBEE8790F95D}">
      <dsp:nvSpPr>
        <dsp:cNvPr id="0" name=""/>
        <dsp:cNvSpPr/>
      </dsp:nvSpPr>
      <dsp:spPr>
        <a:xfrm>
          <a:off x="1353781" y="-37626"/>
          <a:ext cx="7706047" cy="6753292"/>
        </a:xfrm>
        <a:prstGeom prst="circularArrow">
          <a:avLst>
            <a:gd name="adj1" fmla="val 5544"/>
            <a:gd name="adj2" fmla="val 330680"/>
            <a:gd name="adj3" fmla="val 14285954"/>
            <a:gd name="adj4" fmla="val 170827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922E8-349E-4E92-B681-9425F7A8E3F4}">
      <dsp:nvSpPr>
        <dsp:cNvPr id="0" name=""/>
        <dsp:cNvSpPr/>
      </dsp:nvSpPr>
      <dsp:spPr>
        <a:xfrm>
          <a:off x="3952795" y="-163536"/>
          <a:ext cx="2441566" cy="1477622"/>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ADC facility must have a well-maintained facility which includes:</a:t>
          </a:r>
          <a:endParaRPr lang="en-US" sz="1800" kern="1200"/>
        </a:p>
      </dsp:txBody>
      <dsp:txXfrm>
        <a:off x="4024927" y="-91404"/>
        <a:ext cx="2297302" cy="1333358"/>
      </dsp:txXfrm>
    </dsp:sp>
    <dsp:sp modelId="{B15B50B3-B63E-4162-8F04-16DD60D27E89}">
      <dsp:nvSpPr>
        <dsp:cNvPr id="0" name=""/>
        <dsp:cNvSpPr/>
      </dsp:nvSpPr>
      <dsp:spPr>
        <a:xfrm>
          <a:off x="6818669" y="729205"/>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Safe, home like environment</a:t>
          </a:r>
        </a:p>
      </dsp:txBody>
      <dsp:txXfrm>
        <a:off x="6858007" y="768543"/>
        <a:ext cx="1533014" cy="727169"/>
      </dsp:txXfrm>
    </dsp:sp>
    <dsp:sp modelId="{4F5C14B1-48C6-41B8-ABB0-D5FE60B947CC}">
      <dsp:nvSpPr>
        <dsp:cNvPr id="0" name=""/>
        <dsp:cNvSpPr/>
      </dsp:nvSpPr>
      <dsp:spPr>
        <a:xfrm>
          <a:off x="7483604" y="2152937"/>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Activity space</a:t>
          </a:r>
        </a:p>
      </dsp:txBody>
      <dsp:txXfrm>
        <a:off x="7522942" y="2192275"/>
        <a:ext cx="1533014" cy="727169"/>
      </dsp:txXfrm>
    </dsp:sp>
    <dsp:sp modelId="{B3719DEF-9566-4280-9E79-0299AAAE9752}">
      <dsp:nvSpPr>
        <dsp:cNvPr id="0" name=""/>
        <dsp:cNvSpPr/>
      </dsp:nvSpPr>
      <dsp:spPr>
        <a:xfrm>
          <a:off x="7724133" y="3914079"/>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ADA compliant restroom </a:t>
          </a:r>
        </a:p>
      </dsp:txBody>
      <dsp:txXfrm>
        <a:off x="7763471" y="3953417"/>
        <a:ext cx="1533014" cy="727169"/>
      </dsp:txXfrm>
    </dsp:sp>
    <dsp:sp modelId="{BCE69DFA-C7BB-4D20-9324-6B2F9F8CF54F}">
      <dsp:nvSpPr>
        <dsp:cNvPr id="0" name=""/>
        <dsp:cNvSpPr/>
      </dsp:nvSpPr>
      <dsp:spPr>
        <a:xfrm>
          <a:off x="6905787" y="5256691"/>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ADA Parking</a:t>
          </a:r>
        </a:p>
      </dsp:txBody>
      <dsp:txXfrm>
        <a:off x="6945125" y="5296029"/>
        <a:ext cx="1533014" cy="727169"/>
      </dsp:txXfrm>
    </dsp:sp>
    <dsp:sp modelId="{CCFDDD78-8301-4527-902D-4B0E3C28BA80}">
      <dsp:nvSpPr>
        <dsp:cNvPr id="0" name=""/>
        <dsp:cNvSpPr/>
      </dsp:nvSpPr>
      <dsp:spPr>
        <a:xfrm>
          <a:off x="4396608" y="5781694"/>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Rest area </a:t>
          </a:r>
        </a:p>
      </dsp:txBody>
      <dsp:txXfrm>
        <a:off x="4435946" y="5821032"/>
        <a:ext cx="1533014" cy="727169"/>
      </dsp:txXfrm>
    </dsp:sp>
    <dsp:sp modelId="{86CAB608-6E76-4670-B999-409A2A944B06}">
      <dsp:nvSpPr>
        <dsp:cNvPr id="0" name=""/>
        <dsp:cNvSpPr/>
      </dsp:nvSpPr>
      <dsp:spPr>
        <a:xfrm>
          <a:off x="2107576" y="5237988"/>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Employee space </a:t>
          </a:r>
        </a:p>
      </dsp:txBody>
      <dsp:txXfrm>
        <a:off x="2146914" y="5277326"/>
        <a:ext cx="1533014" cy="727169"/>
      </dsp:txXfrm>
    </dsp:sp>
    <dsp:sp modelId="{62B3814F-F0F1-4585-AC1F-3BB13FAC3B22}">
      <dsp:nvSpPr>
        <dsp:cNvPr id="0" name=""/>
        <dsp:cNvSpPr/>
      </dsp:nvSpPr>
      <dsp:spPr>
        <a:xfrm>
          <a:off x="955206" y="3942156"/>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Locked storage</a:t>
          </a:r>
        </a:p>
      </dsp:txBody>
      <dsp:txXfrm>
        <a:off x="994544" y="3981494"/>
        <a:ext cx="1533014" cy="727169"/>
      </dsp:txXfrm>
    </dsp:sp>
    <dsp:sp modelId="{BB452B88-5139-499B-B933-CBACB63C05D9}">
      <dsp:nvSpPr>
        <dsp:cNvPr id="0" name=""/>
        <dsp:cNvSpPr/>
      </dsp:nvSpPr>
      <dsp:spPr>
        <a:xfrm>
          <a:off x="1114252" y="2131915"/>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Two main ADA compliant exit doors</a:t>
          </a:r>
        </a:p>
      </dsp:txBody>
      <dsp:txXfrm>
        <a:off x="1153590" y="2171253"/>
        <a:ext cx="1533014" cy="727169"/>
      </dsp:txXfrm>
    </dsp:sp>
    <dsp:sp modelId="{46CA31E5-BDAF-4EC5-934E-EE7C06FB1726}">
      <dsp:nvSpPr>
        <dsp:cNvPr id="0" name=""/>
        <dsp:cNvSpPr/>
      </dsp:nvSpPr>
      <dsp:spPr>
        <a:xfrm>
          <a:off x="1758144" y="719843"/>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Adequate seating</a:t>
          </a:r>
        </a:p>
      </dsp:txBody>
      <dsp:txXfrm>
        <a:off x="1797482" y="759181"/>
        <a:ext cx="1533014" cy="727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025A2-1F63-46F9-ACF4-82B67AE136DA}">
      <dsp:nvSpPr>
        <dsp:cNvPr id="0" name=""/>
        <dsp:cNvSpPr/>
      </dsp:nvSpPr>
      <dsp:spPr>
        <a:xfrm>
          <a:off x="0" y="504234"/>
          <a:ext cx="11056443" cy="789277"/>
        </a:xfrm>
        <a:prstGeom prst="rect">
          <a:avLst/>
        </a:prstGeom>
        <a:solidFill>
          <a:srgbClr val="0E8D90"/>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bg1"/>
              </a:solidFill>
              <a:ea typeface="+mn-ea"/>
              <a:cs typeface="Times New Roman" panose="02020603050405020304" pitchFamily="18" charset="0"/>
            </a:rPr>
            <a:t>Facility Maintenance</a:t>
          </a:r>
          <a:endParaRPr lang="en-US" sz="3600" kern="1200">
            <a:solidFill>
              <a:schemeClr val="bg1"/>
            </a:solidFill>
          </a:endParaRPr>
        </a:p>
      </dsp:txBody>
      <dsp:txXfrm>
        <a:off x="0" y="504234"/>
        <a:ext cx="11056443" cy="789277"/>
      </dsp:txXfrm>
    </dsp:sp>
    <dsp:sp modelId="{302F8671-6A93-4164-95AE-A0C8B6CD32B7}">
      <dsp:nvSpPr>
        <dsp:cNvPr id="0" name=""/>
        <dsp:cNvSpPr/>
      </dsp:nvSpPr>
      <dsp:spPr>
        <a:xfrm>
          <a:off x="5463437" y="1525864"/>
          <a:ext cx="5593005" cy="3871810"/>
        </a:xfrm>
        <a:prstGeom prst="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Documents &amp; Logs:</a:t>
          </a:r>
          <a:endParaRPr lang="en-US" sz="2700" b="1" kern="1200">
            <a:solidFill>
              <a:schemeClr val="bg1"/>
            </a:solidFill>
            <a:latin typeface="+mj-lt"/>
          </a:endParaRP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Policy for Repairs &amp; Maintenance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Log of Maintenance, Repairs, &amp; Janitorial Services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Pest Control</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Annual Fire Safety Inspection</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Annual Facility Review Attestation</a:t>
          </a:r>
        </a:p>
        <a:p>
          <a:pPr marL="228600" lvl="1" indent="-228600" algn="l" defTabSz="933450">
            <a:lnSpc>
              <a:spcPct val="90000"/>
            </a:lnSpc>
            <a:spcBef>
              <a:spcPct val="0"/>
            </a:spcBef>
            <a:spcAft>
              <a:spcPct val="15000"/>
            </a:spcAft>
            <a:buFont typeface="Wingdings" panose="05000000000000000000" pitchFamily="2" charset="2"/>
            <a:buChar char=""/>
          </a:pPr>
          <a:endParaRPr lang="en-US" sz="2100" kern="1200"/>
        </a:p>
      </dsp:txBody>
      <dsp:txXfrm>
        <a:off x="5463437" y="1525864"/>
        <a:ext cx="5593005" cy="3871810"/>
      </dsp:txXfrm>
    </dsp:sp>
    <dsp:sp modelId="{7C921B97-A377-43F6-A06B-51D51A6E3432}">
      <dsp:nvSpPr>
        <dsp:cNvPr id="0" name=""/>
        <dsp:cNvSpPr/>
      </dsp:nvSpPr>
      <dsp:spPr>
        <a:xfrm>
          <a:off x="11" y="1518527"/>
          <a:ext cx="5457263" cy="3872236"/>
        </a:xfrm>
        <a:prstGeom prst="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Maintenance Plans: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for regular disposal of expired foods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for testing exit alarms, smoke detectors, &amp; fire extinguishers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replacement of blown out light bulbs throughout the facility.</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daily rounds to ensure adequate supply of tissue, soap and paper towels in restrooms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Protocols of storage of toxic chemicals </a:t>
          </a:r>
        </a:p>
      </dsp:txBody>
      <dsp:txXfrm>
        <a:off x="11" y="1518527"/>
        <a:ext cx="5457263" cy="3872236"/>
      </dsp:txXfrm>
    </dsp:sp>
    <dsp:sp modelId="{B09577F5-1016-41EB-9F74-6B5DC15B5DAD}">
      <dsp:nvSpPr>
        <dsp:cNvPr id="0" name=""/>
        <dsp:cNvSpPr/>
      </dsp:nvSpPr>
      <dsp:spPr>
        <a:xfrm>
          <a:off x="0" y="5569794"/>
          <a:ext cx="11056443" cy="430201"/>
        </a:xfrm>
        <a:prstGeom prst="rect">
          <a:avLst/>
        </a:prstGeom>
        <a:solidFill>
          <a:srgbClr val="0E8D90"/>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235470"/>
          <a:ext cx="8459433" cy="1649935"/>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latin typeface="+mj-lt"/>
            </a:rPr>
            <a:t>Alarms missing or inoperable </a:t>
          </a:r>
        </a:p>
        <a:p>
          <a:pPr marL="114300" lvl="1" indent="-114300" algn="l" defTabSz="622300">
            <a:lnSpc>
              <a:spcPct val="90000"/>
            </a:lnSpc>
            <a:spcBef>
              <a:spcPct val="0"/>
            </a:spcBef>
            <a:spcAft>
              <a:spcPct val="15000"/>
            </a:spcAft>
            <a:buChar char="•"/>
          </a:pPr>
          <a:r>
            <a:rPr lang="en-US" sz="1400" kern="1200">
              <a:solidFill>
                <a:srgbClr val="0E8D90"/>
              </a:solidFill>
              <a:latin typeface="+mj-lt"/>
            </a:rPr>
            <a:t>Exit signs missing or inoperable </a:t>
          </a:r>
        </a:p>
        <a:p>
          <a:pPr marL="114300" lvl="1" indent="-114300" algn="l" defTabSz="622300">
            <a:lnSpc>
              <a:spcPct val="90000"/>
            </a:lnSpc>
            <a:spcBef>
              <a:spcPct val="0"/>
            </a:spcBef>
            <a:spcAft>
              <a:spcPct val="15000"/>
            </a:spcAft>
            <a:buChar char="•"/>
          </a:pPr>
          <a:r>
            <a:rPr lang="en-US" sz="1400" kern="1200">
              <a:solidFill>
                <a:srgbClr val="0E8D90"/>
              </a:solidFill>
              <a:latin typeface="+mj-lt"/>
            </a:rPr>
            <a:t>Hard to open/close</a:t>
          </a:r>
        </a:p>
        <a:p>
          <a:pPr marL="114300" lvl="1" indent="-114300" algn="l" defTabSz="622300">
            <a:lnSpc>
              <a:spcPct val="90000"/>
            </a:lnSpc>
            <a:spcBef>
              <a:spcPct val="0"/>
            </a:spcBef>
            <a:spcAft>
              <a:spcPct val="15000"/>
            </a:spcAft>
            <a:buChar char="•"/>
          </a:pPr>
          <a:r>
            <a:rPr lang="en-US" sz="1400" kern="1200">
              <a:solidFill>
                <a:srgbClr val="0E8D90"/>
              </a:solidFill>
              <a:latin typeface="+mj-lt"/>
            </a:rPr>
            <a:t>Improper direction of swing</a:t>
          </a:r>
        </a:p>
        <a:p>
          <a:pPr marL="114300" lvl="1" indent="-114300" algn="l" defTabSz="622300">
            <a:lnSpc>
              <a:spcPct val="90000"/>
            </a:lnSpc>
            <a:spcBef>
              <a:spcPct val="0"/>
            </a:spcBef>
            <a:spcAft>
              <a:spcPct val="15000"/>
            </a:spcAft>
            <a:buChar char="•"/>
          </a:pPr>
          <a:r>
            <a:rPr lang="en-US" sz="1400" kern="1200">
              <a:solidFill>
                <a:srgbClr val="0E8D90"/>
              </a:solidFill>
              <a:latin typeface="+mj-lt"/>
            </a:rPr>
            <a:t>Locked from inside</a:t>
          </a:r>
        </a:p>
      </dsp:txBody>
      <dsp:txXfrm>
        <a:off x="0" y="235470"/>
        <a:ext cx="8459433" cy="1649935"/>
      </dsp:txXfrm>
    </dsp:sp>
    <dsp:sp modelId="{9B57208D-4B7F-4C9F-AAF5-298229DE710D}">
      <dsp:nvSpPr>
        <dsp:cNvPr id="0" name=""/>
        <dsp:cNvSpPr/>
      </dsp:nvSpPr>
      <dsp:spPr>
        <a:xfrm>
          <a:off x="535563" y="14070"/>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Exit doors:</a:t>
          </a:r>
        </a:p>
      </dsp:txBody>
      <dsp:txXfrm>
        <a:off x="557179" y="35686"/>
        <a:ext cx="7454651" cy="399568"/>
      </dsp:txXfrm>
    </dsp:sp>
    <dsp:sp modelId="{1F0EACC6-9D20-4CAB-9B13-4B9153481ACB}">
      <dsp:nvSpPr>
        <dsp:cNvPr id="0" name=""/>
        <dsp:cNvSpPr/>
      </dsp:nvSpPr>
      <dsp:spPr>
        <a:xfrm>
          <a:off x="0" y="2187806"/>
          <a:ext cx="8455791" cy="1368683"/>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rPr>
            <a:t>Rest area used as junk storage</a:t>
          </a:r>
        </a:p>
        <a:p>
          <a:pPr marL="114300" lvl="1" indent="-114300" algn="l" defTabSz="622300">
            <a:lnSpc>
              <a:spcPct val="90000"/>
            </a:lnSpc>
            <a:spcBef>
              <a:spcPct val="0"/>
            </a:spcBef>
            <a:spcAft>
              <a:spcPct val="15000"/>
            </a:spcAft>
            <a:buChar char="•"/>
          </a:pPr>
          <a:r>
            <a:rPr lang="en-US" sz="1400" kern="1200">
              <a:solidFill>
                <a:srgbClr val="0E8D90"/>
              </a:solidFill>
            </a:rPr>
            <a:t>Doorways and exits blocked</a:t>
          </a:r>
        </a:p>
        <a:p>
          <a:pPr marL="114300" lvl="1" indent="-114300" algn="l" defTabSz="622300">
            <a:lnSpc>
              <a:spcPct val="90000"/>
            </a:lnSpc>
            <a:spcBef>
              <a:spcPct val="0"/>
            </a:spcBef>
            <a:spcAft>
              <a:spcPct val="15000"/>
            </a:spcAft>
            <a:buChar char="•"/>
          </a:pPr>
          <a:r>
            <a:rPr lang="en-US" sz="1400" kern="1200">
              <a:solidFill>
                <a:srgbClr val="0E8D90"/>
              </a:solidFill>
            </a:rPr>
            <a:t>Office space cluttered and unorganized</a:t>
          </a:r>
        </a:p>
        <a:p>
          <a:pPr marL="114300" lvl="1" indent="-114300" algn="l" defTabSz="622300">
            <a:lnSpc>
              <a:spcPct val="90000"/>
            </a:lnSpc>
            <a:spcBef>
              <a:spcPct val="0"/>
            </a:spcBef>
            <a:spcAft>
              <a:spcPct val="15000"/>
            </a:spcAft>
            <a:buChar char="•"/>
          </a:pPr>
          <a:r>
            <a:rPr lang="en-US" sz="1400" kern="1200">
              <a:solidFill>
                <a:srgbClr val="0E8D90"/>
              </a:solidFill>
            </a:rPr>
            <a:t>Storage closets/area accessible to beneficiaries</a:t>
          </a:r>
        </a:p>
      </dsp:txBody>
      <dsp:txXfrm>
        <a:off x="0" y="2187806"/>
        <a:ext cx="8455791" cy="1368683"/>
      </dsp:txXfrm>
    </dsp:sp>
    <dsp:sp modelId="{59F15F83-B0E6-4636-898C-00B9E1358351}">
      <dsp:nvSpPr>
        <dsp:cNvPr id="0" name=""/>
        <dsp:cNvSpPr/>
      </dsp:nvSpPr>
      <dsp:spPr>
        <a:xfrm>
          <a:off x="535563" y="1966406"/>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Clutter:</a:t>
          </a:r>
        </a:p>
      </dsp:txBody>
      <dsp:txXfrm>
        <a:off x="557179" y="1988022"/>
        <a:ext cx="7454651" cy="399568"/>
      </dsp:txXfrm>
    </dsp:sp>
    <dsp:sp modelId="{E4E5D868-BA3D-4953-8FAD-7E0F573E71F6}">
      <dsp:nvSpPr>
        <dsp:cNvPr id="0" name=""/>
        <dsp:cNvSpPr/>
      </dsp:nvSpPr>
      <dsp:spPr>
        <a:xfrm>
          <a:off x="0" y="3858890"/>
          <a:ext cx="8444437" cy="2689263"/>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rPr>
            <a:t>Damaged ceiling tile</a:t>
          </a:r>
        </a:p>
        <a:p>
          <a:pPr marL="114300" lvl="1" indent="-114300" algn="l" defTabSz="622300">
            <a:lnSpc>
              <a:spcPct val="90000"/>
            </a:lnSpc>
            <a:spcBef>
              <a:spcPct val="0"/>
            </a:spcBef>
            <a:spcAft>
              <a:spcPct val="15000"/>
            </a:spcAft>
            <a:buChar char="•"/>
          </a:pPr>
          <a:r>
            <a:rPr lang="en-US" sz="1400" kern="1200">
              <a:solidFill>
                <a:srgbClr val="0E8D90"/>
              </a:solidFill>
            </a:rPr>
            <a:t>Pest infestations</a:t>
          </a:r>
        </a:p>
        <a:p>
          <a:pPr marL="114300" lvl="1" indent="-114300" algn="l" defTabSz="622300">
            <a:lnSpc>
              <a:spcPct val="90000"/>
            </a:lnSpc>
            <a:spcBef>
              <a:spcPct val="0"/>
            </a:spcBef>
            <a:spcAft>
              <a:spcPct val="15000"/>
            </a:spcAft>
            <a:buChar char="•"/>
          </a:pPr>
          <a:r>
            <a:rPr lang="en-US" sz="1400" kern="1200">
              <a:solidFill>
                <a:srgbClr val="0E8D90"/>
              </a:solidFill>
            </a:rPr>
            <a:t>Lack of cleanliness of facility</a:t>
          </a:r>
        </a:p>
        <a:p>
          <a:pPr marL="114300" lvl="1" indent="-114300" algn="l" defTabSz="622300">
            <a:lnSpc>
              <a:spcPct val="90000"/>
            </a:lnSpc>
            <a:spcBef>
              <a:spcPct val="0"/>
            </a:spcBef>
            <a:spcAft>
              <a:spcPct val="15000"/>
            </a:spcAft>
            <a:buChar char="•"/>
          </a:pPr>
          <a:r>
            <a:rPr lang="en-US" sz="1400" kern="1200">
              <a:solidFill>
                <a:srgbClr val="0E8D90"/>
              </a:solidFill>
            </a:rPr>
            <a:t>Lack of ADA compliant ramps, rest rooms (participants), and passageways</a:t>
          </a:r>
        </a:p>
        <a:p>
          <a:pPr marL="114300" lvl="1" indent="-114300" algn="l" defTabSz="622300">
            <a:lnSpc>
              <a:spcPct val="90000"/>
            </a:lnSpc>
            <a:spcBef>
              <a:spcPct val="0"/>
            </a:spcBef>
            <a:spcAft>
              <a:spcPct val="15000"/>
            </a:spcAft>
            <a:buChar char="•"/>
          </a:pPr>
          <a:r>
            <a:rPr lang="en-US" sz="1400" kern="1200">
              <a:solidFill>
                <a:srgbClr val="0E8D90"/>
              </a:solidFill>
            </a:rPr>
            <a:t>Use of participant restrooms by employees</a:t>
          </a:r>
        </a:p>
        <a:p>
          <a:pPr marL="114300" lvl="1" indent="-114300" algn="l" defTabSz="622300">
            <a:lnSpc>
              <a:spcPct val="90000"/>
            </a:lnSpc>
            <a:spcBef>
              <a:spcPct val="0"/>
            </a:spcBef>
            <a:spcAft>
              <a:spcPct val="15000"/>
            </a:spcAft>
            <a:buChar char="•"/>
          </a:pPr>
          <a:r>
            <a:rPr lang="en-US" sz="1400" kern="1200">
              <a:solidFill>
                <a:srgbClr val="0E8D90"/>
              </a:solidFill>
            </a:rPr>
            <a:t>Inoperable call buttons</a:t>
          </a:r>
        </a:p>
        <a:p>
          <a:pPr marL="114300" lvl="1" indent="-114300" algn="l" defTabSz="622300">
            <a:lnSpc>
              <a:spcPct val="90000"/>
            </a:lnSpc>
            <a:spcBef>
              <a:spcPct val="0"/>
            </a:spcBef>
            <a:spcAft>
              <a:spcPct val="15000"/>
            </a:spcAft>
            <a:buChar char="•"/>
          </a:pPr>
          <a:r>
            <a:rPr lang="en-US" sz="1400" kern="1200">
              <a:solidFill>
                <a:srgbClr val="0E8D90"/>
              </a:solidFill>
            </a:rPr>
            <a:t>Torn and damaged furniture</a:t>
          </a:r>
        </a:p>
        <a:p>
          <a:pPr marL="114300" lvl="1" indent="-114300" algn="l" defTabSz="622300">
            <a:lnSpc>
              <a:spcPct val="90000"/>
            </a:lnSpc>
            <a:spcBef>
              <a:spcPct val="0"/>
            </a:spcBef>
            <a:spcAft>
              <a:spcPct val="15000"/>
            </a:spcAft>
            <a:buChar char="•"/>
          </a:pPr>
          <a:r>
            <a:rPr lang="en-US" sz="1400" kern="1200">
              <a:solidFill>
                <a:srgbClr val="0E8D90"/>
              </a:solidFill>
            </a:rPr>
            <a:t>Inadequate lighting throughout facility</a:t>
          </a:r>
        </a:p>
        <a:p>
          <a:pPr marL="114300" lvl="1" indent="-114300" algn="l" defTabSz="622300">
            <a:lnSpc>
              <a:spcPct val="90000"/>
            </a:lnSpc>
            <a:spcBef>
              <a:spcPct val="0"/>
            </a:spcBef>
            <a:spcAft>
              <a:spcPct val="15000"/>
            </a:spcAft>
            <a:buChar char="•"/>
          </a:pPr>
          <a:r>
            <a:rPr lang="en-US" sz="1400" kern="1200">
              <a:solidFill>
                <a:srgbClr val="0E8D90"/>
              </a:solidFill>
            </a:rPr>
            <a:t>Lack of thresholds and damaged flooring</a:t>
          </a:r>
        </a:p>
        <a:p>
          <a:pPr marL="114300" lvl="1" indent="-114300" algn="l" defTabSz="622300">
            <a:lnSpc>
              <a:spcPct val="90000"/>
            </a:lnSpc>
            <a:spcBef>
              <a:spcPct val="0"/>
            </a:spcBef>
            <a:spcAft>
              <a:spcPct val="15000"/>
            </a:spcAft>
            <a:buChar char="•"/>
          </a:pPr>
          <a:r>
            <a:rPr lang="en-US" sz="1400" kern="1200">
              <a:solidFill>
                <a:srgbClr val="0E8D90"/>
              </a:solidFill>
            </a:rPr>
            <a:t>Toiletries for the restroom (paper towels, soap, tissue)</a:t>
          </a:r>
        </a:p>
      </dsp:txBody>
      <dsp:txXfrm>
        <a:off x="0" y="3858890"/>
        <a:ext cx="8444437" cy="2689263"/>
      </dsp:txXfrm>
    </dsp:sp>
    <dsp:sp modelId="{FB19E8B4-DC7F-4781-A33A-D0F5E1E9AC29}">
      <dsp:nvSpPr>
        <dsp:cNvPr id="0" name=""/>
        <dsp:cNvSpPr/>
      </dsp:nvSpPr>
      <dsp:spPr>
        <a:xfrm>
          <a:off x="535563" y="3637490"/>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Other:</a:t>
          </a:r>
        </a:p>
      </dsp:txBody>
      <dsp:txXfrm>
        <a:off x="557179" y="3659106"/>
        <a:ext cx="7454651" cy="3995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323FB-4594-4008-9BF4-9E46129B283C}">
      <dsp:nvSpPr>
        <dsp:cNvPr id="0" name=""/>
        <dsp:cNvSpPr/>
      </dsp:nvSpPr>
      <dsp:spPr>
        <a:xfrm>
          <a:off x="948796" y="1165258"/>
          <a:ext cx="1452199" cy="1452199"/>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C48937-69F8-45F2-A894-2713D73BAFCD}">
      <dsp:nvSpPr>
        <dsp:cNvPr id="0" name=""/>
        <dsp:cNvSpPr/>
      </dsp:nvSpPr>
      <dsp:spPr>
        <a:xfrm>
          <a:off x="61341"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Organizational Chart example</a:t>
          </a:r>
        </a:p>
      </dsp:txBody>
      <dsp:txXfrm>
        <a:off x="61341" y="3000802"/>
        <a:ext cx="3227108" cy="720000"/>
      </dsp:txXfrm>
    </dsp:sp>
    <dsp:sp modelId="{DCE0CC03-7D15-4F39-88C8-F8B57B46E2EE}">
      <dsp:nvSpPr>
        <dsp:cNvPr id="0" name=""/>
        <dsp:cNvSpPr/>
      </dsp:nvSpPr>
      <dsp:spPr>
        <a:xfrm>
          <a:off x="4740648" y="1165258"/>
          <a:ext cx="1452199" cy="1452199"/>
        </a:xfrm>
        <a:prstGeom prst="rect">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A753F-4213-4D2C-8995-2934412F7F09}">
      <dsp:nvSpPr>
        <dsp:cNvPr id="0" name=""/>
        <dsp:cNvSpPr/>
      </dsp:nvSpPr>
      <dsp:spPr>
        <a:xfrm>
          <a:off x="3853194"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Staff Qualifications &amp; Credentials</a:t>
          </a:r>
        </a:p>
      </dsp:txBody>
      <dsp:txXfrm>
        <a:off x="3853194" y="3000802"/>
        <a:ext cx="3227108" cy="720000"/>
      </dsp:txXfrm>
    </dsp:sp>
    <dsp:sp modelId="{7D4DAED6-CE69-401F-A729-70AB5F8AC35E}">
      <dsp:nvSpPr>
        <dsp:cNvPr id="0" name=""/>
        <dsp:cNvSpPr/>
      </dsp:nvSpPr>
      <dsp:spPr>
        <a:xfrm>
          <a:off x="8532501" y="1165258"/>
          <a:ext cx="1452199" cy="1452199"/>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86C14-CFB3-429B-A4AF-C3AF2BD65DCD}">
      <dsp:nvSpPr>
        <dsp:cNvPr id="0" name=""/>
        <dsp:cNvSpPr/>
      </dsp:nvSpPr>
      <dsp:spPr>
        <a:xfrm>
          <a:off x="7645047"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Background, OIG, and  Nurse Aide Registry Checks</a:t>
          </a:r>
        </a:p>
      </dsp:txBody>
      <dsp:txXfrm>
        <a:off x="7645047" y="3000802"/>
        <a:ext cx="3227108"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47F5-63D7-42B7-BAA2-D7349715C57E}">
      <dsp:nvSpPr>
        <dsp:cNvPr id="0" name=""/>
        <dsp:cNvSpPr/>
      </dsp:nvSpPr>
      <dsp:spPr>
        <a:xfrm>
          <a:off x="5279868" y="2531443"/>
          <a:ext cx="196905" cy="862632"/>
        </a:xfrm>
        <a:custGeom>
          <a:avLst/>
          <a:gdLst/>
          <a:ahLst/>
          <a:cxnLst/>
          <a:rect l="0" t="0" r="0" b="0"/>
          <a:pathLst>
            <a:path>
              <a:moveTo>
                <a:pt x="196905" y="0"/>
              </a:moveTo>
              <a:lnTo>
                <a:pt x="196905" y="862632"/>
              </a:lnTo>
              <a:lnTo>
                <a:pt x="0" y="8626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C0221-60E9-42CD-85C9-9055BF5B85FF}">
      <dsp:nvSpPr>
        <dsp:cNvPr id="0" name=""/>
        <dsp:cNvSpPr/>
      </dsp:nvSpPr>
      <dsp:spPr>
        <a:xfrm>
          <a:off x="5476774" y="2531443"/>
          <a:ext cx="4538194" cy="1725264"/>
        </a:xfrm>
        <a:custGeom>
          <a:avLst/>
          <a:gdLst/>
          <a:ahLst/>
          <a:cxnLst/>
          <a:rect l="0" t="0" r="0" b="0"/>
          <a:pathLst>
            <a:path>
              <a:moveTo>
                <a:pt x="0" y="0"/>
              </a:moveTo>
              <a:lnTo>
                <a:pt x="0" y="1528358"/>
              </a:lnTo>
              <a:lnTo>
                <a:pt x="4538194" y="1528358"/>
              </a:lnTo>
              <a:lnTo>
                <a:pt x="4538194"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2F8BBB-E899-45FA-9B1E-55D7F6BE63A2}">
      <dsp:nvSpPr>
        <dsp:cNvPr id="0" name=""/>
        <dsp:cNvSpPr/>
      </dsp:nvSpPr>
      <dsp:spPr>
        <a:xfrm>
          <a:off x="5476774" y="2531443"/>
          <a:ext cx="2269097" cy="1725264"/>
        </a:xfrm>
        <a:custGeom>
          <a:avLst/>
          <a:gdLst/>
          <a:ahLst/>
          <a:cxnLst/>
          <a:rect l="0" t="0" r="0" b="0"/>
          <a:pathLst>
            <a:path>
              <a:moveTo>
                <a:pt x="0" y="0"/>
              </a:moveTo>
              <a:lnTo>
                <a:pt x="0" y="1528358"/>
              </a:lnTo>
              <a:lnTo>
                <a:pt x="2269097" y="1528358"/>
              </a:lnTo>
              <a:lnTo>
                <a:pt x="2269097"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D37D0-4A08-4661-8A02-8ADCF2ABF3D9}">
      <dsp:nvSpPr>
        <dsp:cNvPr id="0" name=""/>
        <dsp:cNvSpPr/>
      </dsp:nvSpPr>
      <dsp:spPr>
        <a:xfrm>
          <a:off x="5431053" y="2531443"/>
          <a:ext cx="91440" cy="1725264"/>
        </a:xfrm>
        <a:custGeom>
          <a:avLst/>
          <a:gdLst/>
          <a:ahLst/>
          <a:cxnLst/>
          <a:rect l="0" t="0" r="0" b="0"/>
          <a:pathLst>
            <a:path>
              <a:moveTo>
                <a:pt x="45720" y="0"/>
              </a:moveTo>
              <a:lnTo>
                <a:pt x="4572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C17AC-06DE-423B-984F-14B239A9423A}">
      <dsp:nvSpPr>
        <dsp:cNvPr id="0" name=""/>
        <dsp:cNvSpPr/>
      </dsp:nvSpPr>
      <dsp:spPr>
        <a:xfrm>
          <a:off x="3207676" y="2531443"/>
          <a:ext cx="2269097" cy="1725264"/>
        </a:xfrm>
        <a:custGeom>
          <a:avLst/>
          <a:gdLst/>
          <a:ahLst/>
          <a:cxnLst/>
          <a:rect l="0" t="0" r="0" b="0"/>
          <a:pathLst>
            <a:path>
              <a:moveTo>
                <a:pt x="2269097" y="0"/>
              </a:moveTo>
              <a:lnTo>
                <a:pt x="2269097" y="1528358"/>
              </a:lnTo>
              <a:lnTo>
                <a:pt x="0" y="1528358"/>
              </a:lnTo>
              <a:lnTo>
                <a:pt x="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EF6179-950F-4538-9183-F2B25C4EC671}">
      <dsp:nvSpPr>
        <dsp:cNvPr id="0" name=""/>
        <dsp:cNvSpPr/>
      </dsp:nvSpPr>
      <dsp:spPr>
        <a:xfrm>
          <a:off x="938579" y="2531443"/>
          <a:ext cx="4538194" cy="1725264"/>
        </a:xfrm>
        <a:custGeom>
          <a:avLst/>
          <a:gdLst/>
          <a:ahLst/>
          <a:cxnLst/>
          <a:rect l="0" t="0" r="0" b="0"/>
          <a:pathLst>
            <a:path>
              <a:moveTo>
                <a:pt x="4538194" y="0"/>
              </a:moveTo>
              <a:lnTo>
                <a:pt x="4538194" y="1528358"/>
              </a:lnTo>
              <a:lnTo>
                <a:pt x="0" y="1528358"/>
              </a:lnTo>
              <a:lnTo>
                <a:pt x="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7B11F2-09D8-42A0-B8C9-B16C532A5814}">
      <dsp:nvSpPr>
        <dsp:cNvPr id="0" name=""/>
        <dsp:cNvSpPr/>
      </dsp:nvSpPr>
      <dsp:spPr>
        <a:xfrm>
          <a:off x="3845527" y="1527124"/>
          <a:ext cx="3262493" cy="1004319"/>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Administrator/CEO/President</a:t>
          </a:r>
        </a:p>
      </dsp:txBody>
      <dsp:txXfrm>
        <a:off x="3845527" y="1527124"/>
        <a:ext cx="3262493" cy="1004319"/>
      </dsp:txXfrm>
    </dsp:sp>
    <dsp:sp modelId="{07CAA76C-13D5-444F-A62B-51F3BB5C4917}">
      <dsp:nvSpPr>
        <dsp:cNvPr id="0" name=""/>
        <dsp:cNvSpPr/>
      </dsp:nvSpPr>
      <dsp:spPr>
        <a:xfrm>
          <a:off x="935"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Licensed Nurse</a:t>
          </a:r>
        </a:p>
      </dsp:txBody>
      <dsp:txXfrm>
        <a:off x="935" y="4256707"/>
        <a:ext cx="1875286" cy="937643"/>
      </dsp:txXfrm>
    </dsp:sp>
    <dsp:sp modelId="{1921776C-41EF-472D-9131-90E27EBA45A4}">
      <dsp:nvSpPr>
        <dsp:cNvPr id="0" name=""/>
        <dsp:cNvSpPr/>
      </dsp:nvSpPr>
      <dsp:spPr>
        <a:xfrm>
          <a:off x="2270033"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Activities Director</a:t>
          </a:r>
        </a:p>
      </dsp:txBody>
      <dsp:txXfrm>
        <a:off x="2270033" y="4256707"/>
        <a:ext cx="1875286" cy="937643"/>
      </dsp:txXfrm>
    </dsp:sp>
    <dsp:sp modelId="{456A6E58-8EB7-4976-B881-2AEAF4B8366B}">
      <dsp:nvSpPr>
        <dsp:cNvPr id="0" name=""/>
        <dsp:cNvSpPr/>
      </dsp:nvSpPr>
      <dsp:spPr>
        <a:xfrm>
          <a:off x="4539130"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Food Services Coordinator/ Food Server</a:t>
          </a:r>
        </a:p>
      </dsp:txBody>
      <dsp:txXfrm>
        <a:off x="4539130" y="4256707"/>
        <a:ext cx="1875286" cy="937643"/>
      </dsp:txXfrm>
    </dsp:sp>
    <dsp:sp modelId="{2C048929-6642-41F2-B760-9B92CBA46B68}">
      <dsp:nvSpPr>
        <dsp:cNvPr id="0" name=""/>
        <dsp:cNvSpPr/>
      </dsp:nvSpPr>
      <dsp:spPr>
        <a:xfrm>
          <a:off x="6808227"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Assistant</a:t>
          </a:r>
        </a:p>
      </dsp:txBody>
      <dsp:txXfrm>
        <a:off x="6808227" y="4256707"/>
        <a:ext cx="1875286" cy="937643"/>
      </dsp:txXfrm>
    </dsp:sp>
    <dsp:sp modelId="{FD4FD7BB-B994-4B0A-9591-3E9ACD76CCF6}">
      <dsp:nvSpPr>
        <dsp:cNvPr id="0" name=""/>
        <dsp:cNvSpPr/>
      </dsp:nvSpPr>
      <dsp:spPr>
        <a:xfrm>
          <a:off x="9077325"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Driver</a:t>
          </a:r>
        </a:p>
      </dsp:txBody>
      <dsp:txXfrm>
        <a:off x="9077325" y="4256707"/>
        <a:ext cx="1875286" cy="937643"/>
      </dsp:txXfrm>
    </dsp:sp>
    <dsp:sp modelId="{E02DC2AC-8902-4174-ADF7-49CE5D395A10}">
      <dsp:nvSpPr>
        <dsp:cNvPr id="0" name=""/>
        <dsp:cNvSpPr/>
      </dsp:nvSpPr>
      <dsp:spPr>
        <a:xfrm>
          <a:off x="3404581" y="2925253"/>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Director</a:t>
          </a:r>
        </a:p>
      </dsp:txBody>
      <dsp:txXfrm>
        <a:off x="3404581" y="2925253"/>
        <a:ext cx="1875286" cy="9376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76A93-B60D-40B2-8D05-79641EDBE849}">
      <dsp:nvSpPr>
        <dsp:cNvPr id="0" name=""/>
        <dsp:cNvSpPr/>
      </dsp:nvSpPr>
      <dsp:spPr>
        <a:xfrm>
          <a:off x="0" y="363941"/>
          <a:ext cx="11454581" cy="1953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416560" rIns="889003"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kern="1200">
              <a:solidFill>
                <a:schemeClr val="accent3">
                  <a:lumMod val="75000"/>
                </a:schemeClr>
              </a:solidFill>
            </a:rPr>
            <a:t>Administrator must have:</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 master’s degree and one (1) year supervisory experience, either full-time or an equivalent, in a social or health service setting, or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 bachelor’s degree and three (3) years supervisory experience, either full-time or an equivalent, in a social or health service setting; or comparable technical and human service training with demonstrated competence and experience as a manager in a health or human service setting.</a:t>
          </a:r>
        </a:p>
      </dsp:txBody>
      <dsp:txXfrm>
        <a:off x="0" y="363941"/>
        <a:ext cx="11454581" cy="1953000"/>
      </dsp:txXfrm>
    </dsp:sp>
    <dsp:sp modelId="{1984890A-387B-4A8D-8C0A-FC8D0B2DBCBF}">
      <dsp:nvSpPr>
        <dsp:cNvPr id="0" name=""/>
        <dsp:cNvSpPr/>
      </dsp:nvSpPr>
      <dsp:spPr>
        <a:xfrm>
          <a:off x="572729" y="68741"/>
          <a:ext cx="8018206" cy="590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a:solidFill>
                <a:schemeClr val="bg1"/>
              </a:solidFill>
            </a:rPr>
            <a:t>Administrator/CEO/President</a:t>
          </a:r>
        </a:p>
      </dsp:txBody>
      <dsp:txXfrm>
        <a:off x="601550" y="97562"/>
        <a:ext cx="7960564" cy="532758"/>
      </dsp:txXfrm>
    </dsp:sp>
    <dsp:sp modelId="{ED57D871-4CF0-467E-92E5-432D7D9F0D26}">
      <dsp:nvSpPr>
        <dsp:cNvPr id="0" name=""/>
        <dsp:cNvSpPr/>
      </dsp:nvSpPr>
      <dsp:spPr>
        <a:xfrm>
          <a:off x="0" y="2720142"/>
          <a:ext cx="11454581" cy="2772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416560" rIns="889003" bIns="113792" numCol="1" spcCol="1270" anchor="t" anchorCtr="0">
          <a:noAutofit/>
        </a:bodyPr>
        <a:lstStyle/>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Developing administrative policies and procedures;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Developing resources for the facility, including fund-raising, grant writing, budget development, and fiscal monitoring;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Ensuring compliance with licensing and funding regulations;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Facilitating and organizing advocacy efforts;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Assessing the facility’s progress in accordance with established goals and objectives and quality assurance plan;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Implementing board policies; and </a:t>
          </a:r>
        </a:p>
        <a:p>
          <a:pPr marL="171450" lvl="1" indent="-171450" algn="l" defTabSz="711200" rtl="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Hiring and supervising staff</a:t>
          </a:r>
          <a:r>
            <a:rPr lang="en-US" sz="1600" kern="1200">
              <a:solidFill>
                <a:schemeClr val="accent3">
                  <a:lumMod val="75000"/>
                </a:schemeClr>
              </a:solidFill>
              <a:latin typeface="Aptos Display" panose="02110004020202020204"/>
            </a:rPr>
            <a:t>. </a:t>
          </a:r>
          <a:endParaRPr lang="en-US" sz="1600" kern="1200">
            <a:solidFill>
              <a:schemeClr val="accent3">
                <a:lumMod val="75000"/>
              </a:schemeClr>
            </a:solidFill>
          </a:endParaRPr>
        </a:p>
      </dsp:txBody>
      <dsp:txXfrm>
        <a:off x="0" y="2720142"/>
        <a:ext cx="11454581" cy="2772000"/>
      </dsp:txXfrm>
    </dsp:sp>
    <dsp:sp modelId="{F7AE572E-DF9B-4226-BE30-1CDB112273B3}">
      <dsp:nvSpPr>
        <dsp:cNvPr id="0" name=""/>
        <dsp:cNvSpPr/>
      </dsp:nvSpPr>
      <dsp:spPr>
        <a:xfrm>
          <a:off x="572729" y="2424942"/>
          <a:ext cx="8018206" cy="590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Duties may include:</a:t>
          </a:r>
        </a:p>
      </dsp:txBody>
      <dsp:txXfrm>
        <a:off x="601550" y="2453763"/>
        <a:ext cx="7960564" cy="5327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139A9-77EA-4287-BB1F-8079986AF089}">
      <dsp:nvSpPr>
        <dsp:cNvPr id="0" name=""/>
        <dsp:cNvSpPr/>
      </dsp:nvSpPr>
      <dsp:spPr>
        <a:xfrm>
          <a:off x="0" y="67738"/>
          <a:ext cx="11454581" cy="26019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583184" rIns="889003"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US" sz="2000" kern="1200">
              <a:solidFill>
                <a:schemeClr val="accent3"/>
              </a:solidFill>
            </a:rPr>
            <a:t>Program Director must have:</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solidFill>
            </a:rPr>
            <a:t>A bachelor’s degree in health, social services, or a related field and one (1) year supervisory experience, either full-time or an equivalent, or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solidFill>
            </a:rPr>
            <a:t>Comparable technical and human services training with demonstrated competence and experience as a manager in a health or human services setting.</a:t>
          </a:r>
        </a:p>
        <a:p>
          <a:pPr marL="228600" lvl="1" indent="-228600" algn="l" defTabSz="1066800">
            <a:lnSpc>
              <a:spcPct val="90000"/>
            </a:lnSpc>
            <a:spcBef>
              <a:spcPct val="0"/>
            </a:spcBef>
            <a:spcAft>
              <a:spcPct val="15000"/>
            </a:spcAft>
            <a:buFont typeface="Arial" panose="020B0604020202020204" pitchFamily="34" charset="0"/>
            <a:buNone/>
          </a:pPr>
          <a:endParaRPr lang="en-US" sz="2400" kern="1200">
            <a:solidFill>
              <a:schemeClr val="accent3">
                <a:lumMod val="75000"/>
              </a:schemeClr>
            </a:solidFill>
          </a:endParaRPr>
        </a:p>
      </dsp:txBody>
      <dsp:txXfrm>
        <a:off x="0" y="67738"/>
        <a:ext cx="11454581" cy="2601900"/>
      </dsp:txXfrm>
    </dsp:sp>
    <dsp:sp modelId="{37FAF63F-933C-4C80-9C23-039E1A8F011F}">
      <dsp:nvSpPr>
        <dsp:cNvPr id="0" name=""/>
        <dsp:cNvSpPr/>
      </dsp:nvSpPr>
      <dsp:spPr>
        <a:xfrm>
          <a:off x="563674" y="0"/>
          <a:ext cx="8018206" cy="43115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t>Full-time Program Director </a:t>
          </a:r>
          <a:r>
            <a:rPr lang="en-US" sz="1800" kern="1200"/>
            <a:t>(on-site) </a:t>
          </a:r>
          <a:endParaRPr lang="en-US" sz="1800" b="1" kern="1200">
            <a:latin typeface="+mj-lt"/>
          </a:endParaRPr>
        </a:p>
      </dsp:txBody>
      <dsp:txXfrm>
        <a:off x="584721" y="21047"/>
        <a:ext cx="7976112" cy="389064"/>
      </dsp:txXfrm>
    </dsp:sp>
    <dsp:sp modelId="{ED57D871-4CF0-467E-92E5-432D7D9F0D26}">
      <dsp:nvSpPr>
        <dsp:cNvPr id="0" name=""/>
        <dsp:cNvSpPr/>
      </dsp:nvSpPr>
      <dsp:spPr>
        <a:xfrm>
          <a:off x="0" y="2880692"/>
          <a:ext cx="11454581" cy="2646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583184" rIns="889003" bIns="142240" numCol="1" spcCol="1270" anchor="t" anchorCtr="0">
          <a:noAutofit/>
        </a:bodyPr>
        <a:lstStyle/>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Planning the ADC services to meet individual needs of the participants,</a:t>
          </a:r>
          <a:endParaRPr lang="en-US" sz="2000" kern="1200">
            <a:solidFill>
              <a:schemeClr val="accent3">
                <a:lumMod val="75000"/>
              </a:schemeClr>
            </a:solidFill>
          </a:endParaRP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lumMod val="75000"/>
                </a:schemeClr>
              </a:solidFill>
            </a:rPr>
            <a:t>Ensuring compliance with licensing and funding regulations in absence of Administrator/CEO/Owner,</a:t>
          </a:r>
          <a:r>
            <a:rPr lang="en-US" sz="2000" kern="1200">
              <a:solidFill>
                <a:schemeClr val="accent3"/>
              </a:solidFill>
            </a:rPr>
            <a:t> </a:t>
          </a:r>
          <a:endParaRPr lang="en-US" sz="2000" kern="1200">
            <a:solidFill>
              <a:schemeClr val="accent3">
                <a:lumMod val="75000"/>
              </a:schemeClr>
            </a:solidFill>
          </a:endParaRP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Liaison with community agencies, and </a:t>
          </a: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Providing services to individuals and families when necessary</a:t>
          </a:r>
          <a:r>
            <a:rPr lang="en-US" sz="2000" kern="1200">
              <a:solidFill>
                <a:schemeClr val="accent3"/>
              </a:solidFill>
              <a:latin typeface="Aptos Display" panose="02110004020202020204"/>
            </a:rPr>
            <a:t>.</a:t>
          </a:r>
          <a:r>
            <a:rPr lang="en-US" sz="2000" kern="1200">
              <a:solidFill>
                <a:schemeClr val="accent3"/>
              </a:solidFill>
            </a:rPr>
            <a:t> </a:t>
          </a:r>
        </a:p>
        <a:p>
          <a:pPr marL="228600" lvl="1" indent="-228600" algn="l" defTabSz="1066800">
            <a:lnSpc>
              <a:spcPct val="90000"/>
            </a:lnSpc>
            <a:spcBef>
              <a:spcPct val="0"/>
            </a:spcBef>
            <a:spcAft>
              <a:spcPct val="15000"/>
            </a:spcAft>
            <a:buClr>
              <a:schemeClr val="accent3">
                <a:lumMod val="75000"/>
              </a:schemeClr>
            </a:buClr>
            <a:buFont typeface="Wingdings" panose="05000000000000000000" pitchFamily="2" charset="2"/>
            <a:buChar char="§"/>
          </a:pPr>
          <a:endParaRPr lang="en-US" sz="2400" kern="1200">
            <a:solidFill>
              <a:schemeClr val="accent3"/>
            </a:solidFill>
          </a:endParaRPr>
        </a:p>
      </dsp:txBody>
      <dsp:txXfrm>
        <a:off x="0" y="2880692"/>
        <a:ext cx="11454581" cy="2646000"/>
      </dsp:txXfrm>
    </dsp:sp>
    <dsp:sp modelId="{F7AE572E-DF9B-4226-BE30-1CDB112273B3}">
      <dsp:nvSpPr>
        <dsp:cNvPr id="0" name=""/>
        <dsp:cNvSpPr/>
      </dsp:nvSpPr>
      <dsp:spPr>
        <a:xfrm>
          <a:off x="572729" y="2805169"/>
          <a:ext cx="8018206" cy="4888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Duties may include supervision of or direct responsibility for the following:</a:t>
          </a:r>
        </a:p>
      </dsp:txBody>
      <dsp:txXfrm>
        <a:off x="596590" y="2829030"/>
        <a:ext cx="7970484" cy="441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4572C-282E-43C7-BF36-545803D6AF65}">
      <dsp:nvSpPr>
        <dsp:cNvPr id="0" name=""/>
        <dsp:cNvSpPr/>
      </dsp:nvSpPr>
      <dsp:spPr>
        <a:xfrm>
          <a:off x="8728" y="1357776"/>
          <a:ext cx="2786463" cy="2565144"/>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B3BEF-CFD1-4CFA-AF6B-462851C9E6B1}">
      <dsp:nvSpPr>
        <dsp:cNvPr id="0" name=""/>
        <dsp:cNvSpPr/>
      </dsp:nvSpPr>
      <dsp:spPr>
        <a:xfrm>
          <a:off x="327545" y="1660653"/>
          <a:ext cx="2786463" cy="25651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The E&amp;D Waiver is administered and operated by the Division of Medicaid.</a:t>
          </a:r>
        </a:p>
      </dsp:txBody>
      <dsp:txXfrm>
        <a:off x="402676" y="1735784"/>
        <a:ext cx="2636201" cy="2414882"/>
      </dsp:txXfrm>
    </dsp:sp>
    <dsp:sp modelId="{6ABC7ED1-D1EB-4CD2-8135-E8DD721CC261}">
      <dsp:nvSpPr>
        <dsp:cNvPr id="0" name=""/>
        <dsp:cNvSpPr/>
      </dsp:nvSpPr>
      <dsp:spPr>
        <a:xfrm>
          <a:off x="3432826" y="1357776"/>
          <a:ext cx="4311068" cy="2588284"/>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79A63-54C5-45D6-8A8D-DE4E6A20912C}">
      <dsp:nvSpPr>
        <dsp:cNvPr id="0" name=""/>
        <dsp:cNvSpPr/>
      </dsp:nvSpPr>
      <dsp:spPr>
        <a:xfrm>
          <a:off x="3751644" y="1660653"/>
          <a:ext cx="4311068" cy="25882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Beneficiaries enrolled in the E&amp;D Waiver must reside in a private residence that is fully integrated with opportunities for full access to the greater community and meets the requirements of a Home and Community-Based (HCB) setting in 42 C.F.R. § 441.301(c)(4) and (5).</a:t>
          </a:r>
        </a:p>
      </dsp:txBody>
      <dsp:txXfrm>
        <a:off x="3827452" y="1736461"/>
        <a:ext cx="4159452" cy="2436668"/>
      </dsp:txXfrm>
    </dsp:sp>
    <dsp:sp modelId="{EF946502-C1CD-4ACD-BCC9-B4F3237A0C0C}">
      <dsp:nvSpPr>
        <dsp:cNvPr id="0" name=""/>
        <dsp:cNvSpPr/>
      </dsp:nvSpPr>
      <dsp:spPr>
        <a:xfrm>
          <a:off x="8381530" y="1357776"/>
          <a:ext cx="2888411" cy="2562448"/>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3EC6D-C836-4C81-B1B8-F360CC035E76}">
      <dsp:nvSpPr>
        <dsp:cNvPr id="0" name=""/>
        <dsp:cNvSpPr/>
      </dsp:nvSpPr>
      <dsp:spPr>
        <a:xfrm>
          <a:off x="8700348" y="1660653"/>
          <a:ext cx="2888411" cy="25624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Beneficiaries enrolled in the E&amp;D Waiver are prohibited from receiving additional Medicaid services through another waiver program.</a:t>
          </a:r>
        </a:p>
      </dsp:txBody>
      <dsp:txXfrm>
        <a:off x="8775400" y="1735705"/>
        <a:ext cx="2738307" cy="24123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62898"/>
          <a:ext cx="11337607" cy="2481647"/>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24" tIns="604012" rIns="879924"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solidFill>
                <a:schemeClr val="accent3"/>
              </a:solidFill>
            </a:rPr>
            <a:t>Must have: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 valid state license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Minimum of one (1) year applicable experience, either full-time or equivalent.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adhere to the scope of practice pursuant to the Nursing Practice Law and the rules and regulations of the Mississippi Board of Nursing.</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The service hours must be tracked on a service log, including date, time in and time out.  </a:t>
          </a:r>
        </a:p>
        <a:p>
          <a:pPr marL="171450" lvl="1" indent="-171450" algn="l" defTabSz="711200">
            <a:lnSpc>
              <a:spcPct val="90000"/>
            </a:lnSpc>
            <a:spcBef>
              <a:spcPct val="0"/>
            </a:spcBef>
            <a:spcAft>
              <a:spcPct val="15000"/>
            </a:spcAft>
            <a:buFontTx/>
            <a:buNone/>
          </a:pPr>
          <a:endParaRPr lang="en-US" sz="1600" kern="1200"/>
        </a:p>
      </dsp:txBody>
      <dsp:txXfrm>
        <a:off x="0" y="62898"/>
        <a:ext cx="11337607" cy="2481647"/>
      </dsp:txXfrm>
    </dsp:sp>
    <dsp:sp modelId="{9B57208D-4B7F-4C9F-AAF5-298229DE710D}">
      <dsp:nvSpPr>
        <dsp:cNvPr id="0" name=""/>
        <dsp:cNvSpPr/>
      </dsp:nvSpPr>
      <dsp:spPr>
        <a:xfrm>
          <a:off x="528712" y="0"/>
          <a:ext cx="9843900" cy="59278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74" tIns="0" rIns="299974" bIns="0" numCol="1" spcCol="1270" anchor="ctr" anchorCtr="0">
          <a:noAutofit/>
        </a:bodyPr>
        <a:lstStyle/>
        <a:p>
          <a:pPr marL="0" lvl="0" indent="0" algn="l" defTabSz="889000">
            <a:lnSpc>
              <a:spcPct val="90000"/>
            </a:lnSpc>
            <a:spcBef>
              <a:spcPct val="0"/>
            </a:spcBef>
            <a:spcAft>
              <a:spcPts val="0"/>
            </a:spcAft>
            <a:buNone/>
          </a:pPr>
          <a:r>
            <a:rPr lang="en-US" sz="2000" b="1" kern="1200">
              <a:latin typeface="+mj-lt"/>
            </a:rPr>
            <a:t>Licensed Nurse</a:t>
          </a:r>
        </a:p>
        <a:p>
          <a:pPr marL="0" lvl="0" indent="0" algn="l" defTabSz="889000">
            <a:lnSpc>
              <a:spcPct val="90000"/>
            </a:lnSpc>
            <a:spcBef>
              <a:spcPct val="0"/>
            </a:spcBef>
            <a:spcAft>
              <a:spcPts val="0"/>
            </a:spcAft>
            <a:buNone/>
          </a:pPr>
          <a:r>
            <a:rPr lang="en-US" sz="1600" b="0" kern="1200">
              <a:latin typeface="+mj-lt"/>
            </a:rPr>
            <a:t>Contract or On Staff</a:t>
          </a:r>
        </a:p>
      </dsp:txBody>
      <dsp:txXfrm>
        <a:off x="557649" y="28937"/>
        <a:ext cx="9786026" cy="534906"/>
      </dsp:txXfrm>
    </dsp:sp>
    <dsp:sp modelId="{E4E5D868-BA3D-4953-8FAD-7E0F573E71F6}">
      <dsp:nvSpPr>
        <dsp:cNvPr id="0" name=""/>
        <dsp:cNvSpPr/>
      </dsp:nvSpPr>
      <dsp:spPr>
        <a:xfrm>
          <a:off x="0" y="2930762"/>
          <a:ext cx="11337607" cy="2098680"/>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24" tIns="604012" rIns="879924"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on-site a minimum of (8) eight hours per week during  normal business hours.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available on call as needed.</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preparation and administration of Individual Service Care Plan, nutritional assessments, and oversight of all health-related activities and services. </a:t>
          </a: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a:solidFill>
              <a:schemeClr val="accent3"/>
            </a:solidFill>
          </a:endParaRPr>
        </a:p>
      </dsp:txBody>
      <dsp:txXfrm>
        <a:off x="0" y="2930762"/>
        <a:ext cx="11337607" cy="2098680"/>
      </dsp:txXfrm>
    </dsp:sp>
    <dsp:sp modelId="{FB19E8B4-DC7F-4781-A33A-D0F5E1E9AC29}">
      <dsp:nvSpPr>
        <dsp:cNvPr id="0" name=""/>
        <dsp:cNvSpPr/>
      </dsp:nvSpPr>
      <dsp:spPr>
        <a:xfrm>
          <a:off x="579601" y="2753652"/>
          <a:ext cx="9844694"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74" tIns="0" rIns="299974"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Duties may include:</a:t>
          </a:r>
        </a:p>
      </dsp:txBody>
      <dsp:txXfrm>
        <a:off x="604965" y="2779016"/>
        <a:ext cx="9793966" cy="4688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822373"/>
          <a:ext cx="11356180" cy="2248993"/>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366" tIns="666496" rIns="881366"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solidFill>
                <a:schemeClr val="accent3"/>
              </a:solidFill>
            </a:rPr>
            <a:t>Must have: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Bachelor’s degree and at least one (1) year of appropriate experience, either full-time or an equivalent, in developing and conducting activities for the type of population to be served, or </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An associate degree in a related field and at least two (2) years of appropriate experience, either full-time or equivalent.</a:t>
          </a:r>
        </a:p>
        <a:p>
          <a:pPr marL="171450" lvl="1" indent="-171450" algn="l" defTabSz="711200">
            <a:lnSpc>
              <a:spcPct val="90000"/>
            </a:lnSpc>
            <a:spcBef>
              <a:spcPct val="0"/>
            </a:spcBef>
            <a:spcAft>
              <a:spcPct val="15000"/>
            </a:spcAft>
            <a:buFontTx/>
            <a:buNone/>
          </a:pPr>
          <a:endParaRPr lang="en-US" sz="1600" kern="1200"/>
        </a:p>
      </dsp:txBody>
      <dsp:txXfrm>
        <a:off x="0" y="822373"/>
        <a:ext cx="11356180" cy="2248993"/>
      </dsp:txXfrm>
    </dsp:sp>
    <dsp:sp modelId="{9B57208D-4B7F-4C9F-AAF5-298229DE710D}">
      <dsp:nvSpPr>
        <dsp:cNvPr id="0" name=""/>
        <dsp:cNvSpPr/>
      </dsp:nvSpPr>
      <dsp:spPr>
        <a:xfrm>
          <a:off x="529578" y="564625"/>
          <a:ext cx="9860026" cy="59278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66" tIns="0" rIns="300466" bIns="0" numCol="1" spcCol="1270" anchor="ctr" anchorCtr="0">
          <a:noAutofit/>
        </a:bodyPr>
        <a:lstStyle/>
        <a:p>
          <a:pPr marL="0" lvl="0" indent="0" algn="l" defTabSz="889000">
            <a:lnSpc>
              <a:spcPct val="90000"/>
            </a:lnSpc>
            <a:spcBef>
              <a:spcPct val="0"/>
            </a:spcBef>
            <a:spcAft>
              <a:spcPts val="0"/>
            </a:spcAft>
            <a:buNone/>
          </a:pPr>
          <a:r>
            <a:rPr lang="en-US" sz="2000" b="1" kern="1200">
              <a:latin typeface="+mj-lt"/>
            </a:rPr>
            <a:t>Activities Coordinator</a:t>
          </a:r>
        </a:p>
        <a:p>
          <a:pPr marL="0" lvl="0" indent="0" algn="l" defTabSz="889000">
            <a:lnSpc>
              <a:spcPct val="90000"/>
            </a:lnSpc>
            <a:spcBef>
              <a:spcPct val="0"/>
            </a:spcBef>
            <a:spcAft>
              <a:spcPts val="0"/>
            </a:spcAft>
            <a:buNone/>
          </a:pPr>
          <a:r>
            <a:rPr lang="en-US" sz="1600" b="0" kern="1200">
              <a:latin typeface="+mj-lt"/>
            </a:rPr>
            <a:t>Full Time</a:t>
          </a:r>
        </a:p>
      </dsp:txBody>
      <dsp:txXfrm>
        <a:off x="558515" y="593562"/>
        <a:ext cx="9802152" cy="534906"/>
      </dsp:txXfrm>
    </dsp:sp>
    <dsp:sp modelId="{E4E5D868-BA3D-4953-8FAD-7E0F573E71F6}">
      <dsp:nvSpPr>
        <dsp:cNvPr id="0" name=""/>
        <dsp:cNvSpPr/>
      </dsp:nvSpPr>
      <dsp:spPr>
        <a:xfrm>
          <a:off x="0" y="3457583"/>
          <a:ext cx="11356180" cy="2331866"/>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366" tIns="666496" rIns="881366"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on-site daily.</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Plans and manages daily activities.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transportation.</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preparation and administration of Individualized Care Plan.</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kern="1200">
            <a:solidFill>
              <a:schemeClr val="accent3"/>
            </a:solidFill>
          </a:endParaRP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a:solidFill>
              <a:schemeClr val="accent3"/>
            </a:solidFill>
          </a:endParaRPr>
        </a:p>
      </dsp:txBody>
      <dsp:txXfrm>
        <a:off x="0" y="3457583"/>
        <a:ext cx="11356180" cy="2331866"/>
      </dsp:txXfrm>
    </dsp:sp>
    <dsp:sp modelId="{FB19E8B4-DC7F-4781-A33A-D0F5E1E9AC29}">
      <dsp:nvSpPr>
        <dsp:cNvPr id="0" name=""/>
        <dsp:cNvSpPr/>
      </dsp:nvSpPr>
      <dsp:spPr>
        <a:xfrm>
          <a:off x="580550" y="3280472"/>
          <a:ext cx="9860821"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66" tIns="0" rIns="30046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Duties may include:</a:t>
          </a:r>
        </a:p>
      </dsp:txBody>
      <dsp:txXfrm>
        <a:off x="605914" y="3305836"/>
        <a:ext cx="9810093" cy="4688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9519-6DF5-4EA2-AA3D-AE78822488F5}">
      <dsp:nvSpPr>
        <dsp:cNvPr id="0" name=""/>
        <dsp:cNvSpPr/>
      </dsp:nvSpPr>
      <dsp:spPr>
        <a:xfrm>
          <a:off x="0" y="628716"/>
          <a:ext cx="11208773" cy="15261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accent3">
                  <a:lumMod val="75000"/>
                </a:schemeClr>
              </a:solidFill>
              <a:latin typeface="+mj-lt"/>
            </a:rPr>
            <a:t>Program Assistant must have:</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A high school diploma or the equivalent and at least one (1) year experience, either full-time or an equivalent, in working with adults in a health care or social service setting. </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Must receive training in working with older adults and conducting activities for the population served.</a:t>
          </a:r>
        </a:p>
      </dsp:txBody>
      <dsp:txXfrm>
        <a:off x="0" y="628716"/>
        <a:ext cx="11208773" cy="1526175"/>
      </dsp:txXfrm>
    </dsp:sp>
    <dsp:sp modelId="{CA4B5B14-4ECF-4686-8D3B-FD042EC0532E}">
      <dsp:nvSpPr>
        <dsp:cNvPr id="0" name=""/>
        <dsp:cNvSpPr/>
      </dsp:nvSpPr>
      <dsp:spPr>
        <a:xfrm>
          <a:off x="560438" y="186961"/>
          <a:ext cx="7771210" cy="6926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711200">
            <a:lnSpc>
              <a:spcPct val="90000"/>
            </a:lnSpc>
            <a:spcBef>
              <a:spcPct val="0"/>
            </a:spcBef>
            <a:spcAft>
              <a:spcPct val="35000"/>
            </a:spcAft>
            <a:buNone/>
          </a:pPr>
          <a:r>
            <a:rPr lang="en-US" sz="1600" b="1" kern="1200"/>
            <a:t>Program Assistant </a:t>
          </a:r>
        </a:p>
        <a:p>
          <a:pPr marL="0" lvl="0" indent="0" algn="l" defTabSz="711200">
            <a:lnSpc>
              <a:spcPct val="90000"/>
            </a:lnSpc>
            <a:spcBef>
              <a:spcPct val="0"/>
            </a:spcBef>
            <a:spcAft>
              <a:spcPct val="35000"/>
            </a:spcAft>
            <a:buNone/>
          </a:pPr>
          <a:r>
            <a:rPr lang="en-US" sz="1600" b="1" kern="1200"/>
            <a:t>Full-time </a:t>
          </a:r>
          <a:endParaRPr lang="en-US" sz="1600" kern="1200"/>
        </a:p>
      </dsp:txBody>
      <dsp:txXfrm>
        <a:off x="594252" y="220775"/>
        <a:ext cx="7703582" cy="625046"/>
      </dsp:txXfrm>
    </dsp:sp>
    <dsp:sp modelId="{E2317559-06FC-43AA-BBAD-8EACF60D71CA}">
      <dsp:nvSpPr>
        <dsp:cNvPr id="0" name=""/>
        <dsp:cNvSpPr/>
      </dsp:nvSpPr>
      <dsp:spPr>
        <a:xfrm>
          <a:off x="0" y="2447145"/>
          <a:ext cx="11208773" cy="1217389"/>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Providing personal care and assistance to participants; working with other staff members as required in implementing and carrying out services and activities and in meeting the needs of individual participants; and </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Assisting with transportation of and escorting participants to, from, and within the facility, if appropriate.</a:t>
          </a:r>
        </a:p>
      </dsp:txBody>
      <dsp:txXfrm>
        <a:off x="0" y="2447145"/>
        <a:ext cx="11208773" cy="1217389"/>
      </dsp:txXfrm>
    </dsp:sp>
    <dsp:sp modelId="{C4FDB21A-9B67-4880-BB6B-EB9418F1A16A}">
      <dsp:nvSpPr>
        <dsp:cNvPr id="0" name=""/>
        <dsp:cNvSpPr/>
      </dsp:nvSpPr>
      <dsp:spPr>
        <a:xfrm>
          <a:off x="560438" y="1975697"/>
          <a:ext cx="7861362" cy="6320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444500">
            <a:lnSpc>
              <a:spcPct val="90000"/>
            </a:lnSpc>
            <a:spcBef>
              <a:spcPct val="0"/>
            </a:spcBef>
            <a:spcAft>
              <a:spcPct val="35000"/>
            </a:spcAft>
            <a:buNone/>
          </a:pPr>
          <a:endParaRPr lang="en-US" sz="1000" b="1" kern="1200"/>
        </a:p>
        <a:p>
          <a:pPr marL="0" lvl="0" indent="0" algn="l" defTabSz="444500">
            <a:lnSpc>
              <a:spcPct val="90000"/>
            </a:lnSpc>
            <a:spcBef>
              <a:spcPct val="0"/>
            </a:spcBef>
            <a:spcAft>
              <a:spcPct val="35000"/>
            </a:spcAft>
            <a:buNone/>
          </a:pPr>
          <a:r>
            <a:rPr lang="en-US" sz="1600" b="1" kern="1200"/>
            <a:t>Duties may include: </a:t>
          </a:r>
          <a:br>
            <a:rPr lang="en-US" sz="1000" kern="1200"/>
          </a:br>
          <a:endParaRPr lang="en-US" sz="1000" kern="1200"/>
        </a:p>
      </dsp:txBody>
      <dsp:txXfrm>
        <a:off x="591291" y="2006550"/>
        <a:ext cx="7799656" cy="570326"/>
      </dsp:txXfrm>
    </dsp:sp>
    <dsp:sp modelId="{15ABA3D1-A11C-4472-B47E-0B5597A4D3A1}">
      <dsp:nvSpPr>
        <dsp:cNvPr id="0" name=""/>
        <dsp:cNvSpPr/>
      </dsp:nvSpPr>
      <dsp:spPr>
        <a:xfrm>
          <a:off x="0" y="4310615"/>
          <a:ext cx="11208773" cy="846053"/>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b="0" kern="1200">
              <a:solidFill>
                <a:schemeClr val="accent3"/>
              </a:solidFill>
            </a:rPr>
            <a:t>A ServSafe Certified employee is responsible for overseeing the preparation and serving of food, if food is prepared on site.</a:t>
          </a:r>
          <a:endParaRPr lang="en-US" sz="1500" b="0" kern="1200"/>
        </a:p>
      </dsp:txBody>
      <dsp:txXfrm>
        <a:off x="0" y="4310615"/>
        <a:ext cx="11208773" cy="846053"/>
      </dsp:txXfrm>
    </dsp:sp>
    <dsp:sp modelId="{15371C80-A1F8-4BF6-80DA-DC07D19D3523}">
      <dsp:nvSpPr>
        <dsp:cNvPr id="0" name=""/>
        <dsp:cNvSpPr/>
      </dsp:nvSpPr>
      <dsp:spPr>
        <a:xfrm>
          <a:off x="560438" y="4027324"/>
          <a:ext cx="7846141" cy="501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j-lt"/>
            </a:rPr>
            <a:t>ServSafe Certified Employee</a:t>
          </a:r>
        </a:p>
      </dsp:txBody>
      <dsp:txXfrm>
        <a:off x="584936" y="4051822"/>
        <a:ext cx="7797145" cy="4528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BAA9-6D95-4ACE-A8DA-29ED5B85E54C}">
      <dsp:nvSpPr>
        <dsp:cNvPr id="0" name=""/>
        <dsp:cNvSpPr/>
      </dsp:nvSpPr>
      <dsp:spPr>
        <a:xfrm>
          <a:off x="7996191" y="2179757"/>
          <a:ext cx="1757913" cy="828994"/>
        </a:xfrm>
        <a:custGeom>
          <a:avLst/>
          <a:gdLst/>
          <a:ahLst/>
          <a:cxnLst/>
          <a:rect l="0" t="0" r="0" b="0"/>
          <a:pathLst>
            <a:path>
              <a:moveTo>
                <a:pt x="0" y="0"/>
              </a:moveTo>
              <a:lnTo>
                <a:pt x="0" y="576216"/>
              </a:lnTo>
              <a:lnTo>
                <a:pt x="1757913" y="576216"/>
              </a:lnTo>
              <a:lnTo>
                <a:pt x="1757913" y="828994"/>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E9F0AD-8D2F-4FFF-9A76-49B8F72CF52C}">
      <dsp:nvSpPr>
        <dsp:cNvPr id="0" name=""/>
        <dsp:cNvSpPr/>
      </dsp:nvSpPr>
      <dsp:spPr>
        <a:xfrm>
          <a:off x="6375596" y="2179757"/>
          <a:ext cx="1620594" cy="828994"/>
        </a:xfrm>
        <a:custGeom>
          <a:avLst/>
          <a:gdLst/>
          <a:ahLst/>
          <a:cxnLst/>
          <a:rect l="0" t="0" r="0" b="0"/>
          <a:pathLst>
            <a:path>
              <a:moveTo>
                <a:pt x="1620594" y="0"/>
              </a:moveTo>
              <a:lnTo>
                <a:pt x="1620594" y="576216"/>
              </a:lnTo>
              <a:lnTo>
                <a:pt x="0" y="576216"/>
              </a:lnTo>
              <a:lnTo>
                <a:pt x="0" y="828994"/>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7A273-14DA-4C66-BB71-6A6C00115834}">
      <dsp:nvSpPr>
        <dsp:cNvPr id="0" name=""/>
        <dsp:cNvSpPr/>
      </dsp:nvSpPr>
      <dsp:spPr>
        <a:xfrm>
          <a:off x="538" y="482489"/>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C459D-0C2C-4A92-8564-126347F9095D}">
      <dsp:nvSpPr>
        <dsp:cNvPr id="0" name=""/>
        <dsp:cNvSpPr/>
      </dsp:nvSpPr>
      <dsp:spPr>
        <a:xfrm>
          <a:off x="303720" y="770512"/>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Fails an annual random drug test. </a:t>
          </a:r>
        </a:p>
      </dsp:txBody>
      <dsp:txXfrm>
        <a:off x="354469" y="821261"/>
        <a:ext cx="2627138" cy="1631185"/>
      </dsp:txXfrm>
    </dsp:sp>
    <dsp:sp modelId="{474575A3-05BA-4056-A42A-1C3BF0E55AC1}">
      <dsp:nvSpPr>
        <dsp:cNvPr id="0" name=""/>
        <dsp:cNvSpPr/>
      </dsp:nvSpPr>
      <dsp:spPr>
        <a:xfrm>
          <a:off x="3335538" y="482489"/>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F797C-427C-4193-8190-228EE4C2E74B}">
      <dsp:nvSpPr>
        <dsp:cNvPr id="0" name=""/>
        <dsp:cNvSpPr/>
      </dsp:nvSpPr>
      <dsp:spPr>
        <a:xfrm>
          <a:off x="3638720" y="770512"/>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Has a suspended or revoked driver’s license for moving traffic violations in the previous five (5) years as verified by an annual MVR.</a:t>
          </a:r>
        </a:p>
      </dsp:txBody>
      <dsp:txXfrm>
        <a:off x="3689469" y="821261"/>
        <a:ext cx="2627138" cy="1631185"/>
      </dsp:txXfrm>
    </dsp:sp>
    <dsp:sp modelId="{5A07E800-6D08-43F1-8F58-033FCBD094F9}">
      <dsp:nvSpPr>
        <dsp:cNvPr id="0" name=""/>
        <dsp:cNvSpPr/>
      </dsp:nvSpPr>
      <dsp:spPr>
        <a:xfrm>
          <a:off x="6631873" y="447073"/>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9C284-7AE4-4378-91D6-CF6FAE518DAD}">
      <dsp:nvSpPr>
        <dsp:cNvPr id="0" name=""/>
        <dsp:cNvSpPr/>
      </dsp:nvSpPr>
      <dsp:spPr>
        <a:xfrm>
          <a:off x="6935055" y="735096"/>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Is convicted of: </a:t>
          </a:r>
        </a:p>
      </dsp:txBody>
      <dsp:txXfrm>
        <a:off x="6985804" y="785845"/>
        <a:ext cx="2627138" cy="1631185"/>
      </dsp:txXfrm>
    </dsp:sp>
    <dsp:sp modelId="{6F080D71-7288-4144-950C-EE2EA15EA903}">
      <dsp:nvSpPr>
        <dsp:cNvPr id="0" name=""/>
        <dsp:cNvSpPr/>
      </dsp:nvSpPr>
      <dsp:spPr>
        <a:xfrm>
          <a:off x="4959530" y="3008751"/>
          <a:ext cx="2832133" cy="18900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38FC0-9AEA-45FA-9128-FBEA696DE262}">
      <dsp:nvSpPr>
        <dsp:cNvPr id="0" name=""/>
        <dsp:cNvSpPr/>
      </dsp:nvSpPr>
      <dsp:spPr>
        <a:xfrm>
          <a:off x="5262712" y="3296774"/>
          <a:ext cx="2832133" cy="18900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Two (2) moving violations or accidents related to transportation in the previous five (5) years as verified by an annual Motor Vehicle Report 68 (MVR), or </a:t>
          </a:r>
        </a:p>
      </dsp:txBody>
      <dsp:txXfrm>
        <a:off x="5318070" y="3352132"/>
        <a:ext cx="2721417" cy="1779347"/>
      </dsp:txXfrm>
    </dsp:sp>
    <dsp:sp modelId="{404A9A71-8947-4BC2-A7CE-D5B9BB154512}">
      <dsp:nvSpPr>
        <dsp:cNvPr id="0" name=""/>
        <dsp:cNvSpPr/>
      </dsp:nvSpPr>
      <dsp:spPr>
        <a:xfrm>
          <a:off x="8398027" y="3008751"/>
          <a:ext cx="2712155" cy="18749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02AAE-45EE-458F-B11B-F5166A5396EC}">
      <dsp:nvSpPr>
        <dsp:cNvPr id="0" name=""/>
        <dsp:cNvSpPr/>
      </dsp:nvSpPr>
      <dsp:spPr>
        <a:xfrm>
          <a:off x="8701209" y="3296774"/>
          <a:ext cx="2712155" cy="18749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(2) Any federal or state crime listed in Miss. Code Ann § 43-13-121. </a:t>
          </a:r>
        </a:p>
      </dsp:txBody>
      <dsp:txXfrm>
        <a:off x="8756124" y="3351689"/>
        <a:ext cx="2602325" cy="176510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8373A-7736-45C9-96E0-635636BB7111}">
      <dsp:nvSpPr>
        <dsp:cNvPr id="0" name=""/>
        <dsp:cNvSpPr/>
      </dsp:nvSpPr>
      <dsp:spPr>
        <a:xfrm>
          <a:off x="0" y="381312"/>
          <a:ext cx="11592189" cy="627015"/>
        </a:xfrm>
        <a:prstGeom prst="roundRect">
          <a:avLst/>
        </a:prstGeom>
        <a:solidFill>
          <a:schemeClr val="bg1"/>
        </a:solidFill>
        <a:ln w="254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3"/>
              </a:solidFill>
            </a:rPr>
            <a:t>National Fingerprint Criminal Background Check</a:t>
          </a:r>
          <a:endParaRPr lang="en-US" sz="2800" kern="1200">
            <a:solidFill>
              <a:schemeClr val="accent3"/>
            </a:solidFill>
          </a:endParaRPr>
        </a:p>
      </dsp:txBody>
      <dsp:txXfrm>
        <a:off x="30608" y="411920"/>
        <a:ext cx="11530973" cy="5657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4A140-0A45-4148-AA0D-3F88DD6E63E4}">
      <dsp:nvSpPr>
        <dsp:cNvPr id="0" name=""/>
        <dsp:cNvSpPr/>
      </dsp:nvSpPr>
      <dsp:spPr>
        <a:xfrm>
          <a:off x="0" y="1917"/>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09E0C30C-D72D-4A85-AF3D-BC002A7D0CF2}">
      <dsp:nvSpPr>
        <dsp:cNvPr id="0" name=""/>
        <dsp:cNvSpPr/>
      </dsp:nvSpPr>
      <dsp:spPr>
        <a:xfrm>
          <a:off x="293984" y="220583"/>
          <a:ext cx="534518" cy="534518"/>
        </a:xfrm>
        <a:prstGeom prst="rect">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E5126-A347-441D-A1C1-5AFF011F4C44}">
      <dsp:nvSpPr>
        <dsp:cNvPr id="0" name=""/>
        <dsp:cNvSpPr/>
      </dsp:nvSpPr>
      <dsp:spPr>
        <a:xfrm>
          <a:off x="1122487" y="1917"/>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Must conduct registry checks before employment and monthly thereafter.</a:t>
          </a:r>
        </a:p>
      </dsp:txBody>
      <dsp:txXfrm>
        <a:off x="1122487" y="1917"/>
        <a:ext cx="10168465" cy="971850"/>
      </dsp:txXfrm>
    </dsp:sp>
    <dsp:sp modelId="{83DEC49A-27A1-45E0-A216-08C7F81135E4}">
      <dsp:nvSpPr>
        <dsp:cNvPr id="0" name=""/>
        <dsp:cNvSpPr/>
      </dsp:nvSpPr>
      <dsp:spPr>
        <a:xfrm>
          <a:off x="0" y="1216731"/>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A63BF12A-3E93-4D0E-80AA-579903CAB671}">
      <dsp:nvSpPr>
        <dsp:cNvPr id="0" name=""/>
        <dsp:cNvSpPr/>
      </dsp:nvSpPr>
      <dsp:spPr>
        <a:xfrm>
          <a:off x="293984" y="1435397"/>
          <a:ext cx="534518" cy="534518"/>
        </a:xfrm>
        <a:prstGeom prst="rect">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2A7F7-37F3-4DAF-9864-A715DF147E9C}">
      <dsp:nvSpPr>
        <dsp:cNvPr id="0" name=""/>
        <dsp:cNvSpPr/>
      </dsp:nvSpPr>
      <dsp:spPr>
        <a:xfrm>
          <a:off x="1122487" y="1216731"/>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Maintain these records in the employee’s personnel file. </a:t>
          </a:r>
        </a:p>
      </dsp:txBody>
      <dsp:txXfrm>
        <a:off x="1122487" y="1216731"/>
        <a:ext cx="10168465" cy="971850"/>
      </dsp:txXfrm>
    </dsp:sp>
    <dsp:sp modelId="{CA470091-F14D-4E34-AEE9-20396C2DA8FA}">
      <dsp:nvSpPr>
        <dsp:cNvPr id="0" name=""/>
        <dsp:cNvSpPr/>
      </dsp:nvSpPr>
      <dsp:spPr>
        <a:xfrm>
          <a:off x="0" y="2431544"/>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5775A54D-3799-49F0-AFE7-008604DD040A}">
      <dsp:nvSpPr>
        <dsp:cNvPr id="0" name=""/>
        <dsp:cNvSpPr/>
      </dsp:nvSpPr>
      <dsp:spPr>
        <a:xfrm>
          <a:off x="293984" y="2650211"/>
          <a:ext cx="534518" cy="534518"/>
        </a:xfrm>
        <a:prstGeom prst="rect">
          <a:avLst/>
        </a:prstGeom>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06901-D6B9-4B87-ACE2-53DE9F30E0C8}">
      <dsp:nvSpPr>
        <dsp:cNvPr id="0" name=""/>
        <dsp:cNvSpPr/>
      </dsp:nvSpPr>
      <dsp:spPr>
        <a:xfrm>
          <a:off x="1122487" y="2431544"/>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The provider must not employ individuals whose name appears on the registry lists.</a:t>
          </a:r>
        </a:p>
      </dsp:txBody>
      <dsp:txXfrm>
        <a:off x="1122487" y="2431544"/>
        <a:ext cx="10168465" cy="971850"/>
      </dsp:txXfrm>
    </dsp:sp>
    <dsp:sp modelId="{EB1990AE-707A-4D2C-9492-60559C7C0102}">
      <dsp:nvSpPr>
        <dsp:cNvPr id="0" name=""/>
        <dsp:cNvSpPr/>
      </dsp:nvSpPr>
      <dsp:spPr>
        <a:xfrm>
          <a:off x="0" y="3646358"/>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F0841707-60E6-4E14-A96F-46E3F1B11930}">
      <dsp:nvSpPr>
        <dsp:cNvPr id="0" name=""/>
        <dsp:cNvSpPr/>
      </dsp:nvSpPr>
      <dsp:spPr>
        <a:xfrm>
          <a:off x="293984" y="3865024"/>
          <a:ext cx="534518" cy="534518"/>
        </a:xfrm>
        <a:prstGeom prst="rect">
          <a:avLst/>
        </a:prstGeom>
        <a:blipFill>
          <a:blip xmlns:r="http://schemas.openxmlformats.org/officeDocument/2006/relationships" r:embed="rId7">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B50B2-C0BC-4673-8EEC-D970CBD845EC}">
      <dsp:nvSpPr>
        <dsp:cNvPr id="0" name=""/>
        <dsp:cNvSpPr/>
      </dsp:nvSpPr>
      <dsp:spPr>
        <a:xfrm>
          <a:off x="1122487" y="3646358"/>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Must include a printed copy with date of the check in employee’s and volunteer's personnel file for auditing purposes.</a:t>
          </a:r>
        </a:p>
      </dsp:txBody>
      <dsp:txXfrm>
        <a:off x="1122487" y="3646358"/>
        <a:ext cx="10168465" cy="9718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603762"/>
          <a:ext cx="8231015" cy="2375299"/>
        </a:xfrm>
        <a:prstGeom prst="rect">
          <a:avLst/>
        </a:prstGeom>
        <a:solidFill>
          <a:schemeClr val="lt1">
            <a:alpha val="90000"/>
            <a:hueOff val="0"/>
            <a:satOff val="0"/>
            <a:lumOff val="0"/>
            <a:alphaOff val="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818" tIns="583184" rIns="638818"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Incomplete Training (No documents found)</a:t>
          </a:r>
          <a:endParaRPr lang="en-US" sz="2000" kern="1200">
            <a:solidFill>
              <a:schemeClr val="accent3">
                <a:lumMod val="75000"/>
              </a:schemeClr>
            </a:solidFill>
            <a:latin typeface="+mj-lt"/>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Annual First Aide/CPR Certification</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No Staff Orientation Upon Hire</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No Social Media Confidentiality Agreement </a:t>
          </a:r>
        </a:p>
      </dsp:txBody>
      <dsp:txXfrm>
        <a:off x="0" y="603762"/>
        <a:ext cx="8231015" cy="2375299"/>
      </dsp:txXfrm>
    </dsp:sp>
    <dsp:sp modelId="{9B57208D-4B7F-4C9F-AAF5-298229DE710D}">
      <dsp:nvSpPr>
        <dsp:cNvPr id="0" name=""/>
        <dsp:cNvSpPr/>
      </dsp:nvSpPr>
      <dsp:spPr>
        <a:xfrm>
          <a:off x="393467" y="328992"/>
          <a:ext cx="7128733" cy="527675"/>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79" tIns="0" rIns="21777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Staff Training:</a:t>
          </a:r>
        </a:p>
      </dsp:txBody>
      <dsp:txXfrm>
        <a:off x="419226" y="354751"/>
        <a:ext cx="7077215" cy="476157"/>
      </dsp:txXfrm>
    </dsp:sp>
    <dsp:sp modelId="{E4E5D868-BA3D-4953-8FAD-7E0F573E71F6}">
      <dsp:nvSpPr>
        <dsp:cNvPr id="0" name=""/>
        <dsp:cNvSpPr/>
      </dsp:nvSpPr>
      <dsp:spPr>
        <a:xfrm>
          <a:off x="0" y="3365278"/>
          <a:ext cx="8231015" cy="2642782"/>
        </a:xfrm>
        <a:prstGeom prst="rect">
          <a:avLst/>
        </a:prstGeom>
        <a:solidFill>
          <a:schemeClr val="lt1">
            <a:alpha val="90000"/>
            <a:hueOff val="0"/>
            <a:satOff val="0"/>
            <a:lumOff val="0"/>
            <a:alphaOff val="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818" tIns="583184" rIns="638818"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Resumes (Does Not Meeting Staff Requirements)</a:t>
          </a:r>
          <a:endParaRPr lang="en-US" sz="2000" kern="1200">
            <a:solidFill>
              <a:srgbClr val="0E8D90"/>
            </a:solidFill>
          </a:endParaRP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Education</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Experience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Credentials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OIG and Nurse Aide Registry Checks</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Background Checks</a:t>
          </a:r>
        </a:p>
      </dsp:txBody>
      <dsp:txXfrm>
        <a:off x="0" y="3365278"/>
        <a:ext cx="8231015" cy="2642782"/>
      </dsp:txXfrm>
    </dsp:sp>
    <dsp:sp modelId="{FB19E8B4-DC7F-4781-A33A-D0F5E1E9AC29}">
      <dsp:nvSpPr>
        <dsp:cNvPr id="0" name=""/>
        <dsp:cNvSpPr/>
      </dsp:nvSpPr>
      <dsp:spPr>
        <a:xfrm>
          <a:off x="420785" y="3188167"/>
          <a:ext cx="7147171"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79" tIns="0" rIns="21777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Staff Qualifications:</a:t>
          </a:r>
        </a:p>
      </dsp:txBody>
      <dsp:txXfrm>
        <a:off x="446149" y="3213531"/>
        <a:ext cx="7096443" cy="46886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BA68-5522-487B-8D1B-92103C821504}">
      <dsp:nvSpPr>
        <dsp:cNvPr id="0" name=""/>
        <dsp:cNvSpPr/>
      </dsp:nvSpPr>
      <dsp:spPr>
        <a:xfrm rot="10800000">
          <a:off x="2360945" y="78105"/>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Food Service</a:t>
          </a:r>
        </a:p>
      </dsp:txBody>
      <dsp:txXfrm rot="10800000">
        <a:off x="2690228" y="78105"/>
        <a:ext cx="7408750" cy="1317133"/>
      </dsp:txXfrm>
    </dsp:sp>
    <dsp:sp modelId="{F0C10478-96E0-4EC4-8657-92519291F731}">
      <dsp:nvSpPr>
        <dsp:cNvPr id="0" name=""/>
        <dsp:cNvSpPr/>
      </dsp:nvSpPr>
      <dsp:spPr>
        <a:xfrm>
          <a:off x="3344392" y="0"/>
          <a:ext cx="1465258" cy="131215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F4EAFD5-C835-49B7-96FD-947C11229303}">
      <dsp:nvSpPr>
        <dsp:cNvPr id="0" name=""/>
        <dsp:cNvSpPr/>
      </dsp:nvSpPr>
      <dsp:spPr>
        <a:xfrm rot="10800000">
          <a:off x="2321394" y="1764936"/>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Transportation</a:t>
          </a:r>
        </a:p>
      </dsp:txBody>
      <dsp:txXfrm rot="10800000">
        <a:off x="2650677" y="1764936"/>
        <a:ext cx="7408750" cy="1317133"/>
      </dsp:txXfrm>
    </dsp:sp>
    <dsp:sp modelId="{6A623ED0-5012-4DE9-A996-2DCAD8DF1FA9}">
      <dsp:nvSpPr>
        <dsp:cNvPr id="0" name=""/>
        <dsp:cNvSpPr/>
      </dsp:nvSpPr>
      <dsp:spPr>
        <a:xfrm>
          <a:off x="3306610" y="1680883"/>
          <a:ext cx="1489362" cy="142417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11F0B6D-106B-47E8-8A3B-F5CB39A98A27}">
      <dsp:nvSpPr>
        <dsp:cNvPr id="0" name=""/>
        <dsp:cNvSpPr/>
      </dsp:nvSpPr>
      <dsp:spPr>
        <a:xfrm rot="10800000">
          <a:off x="2278337" y="3490266"/>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Social Health &amp; </a:t>
          </a:r>
        </a:p>
        <a:p>
          <a:pPr marL="0" lvl="0" indent="0" algn="ctr" defTabSz="1422400">
            <a:lnSpc>
              <a:spcPct val="90000"/>
            </a:lnSpc>
            <a:spcBef>
              <a:spcPct val="0"/>
            </a:spcBef>
            <a:spcAft>
              <a:spcPct val="35000"/>
            </a:spcAft>
            <a:buNone/>
          </a:pPr>
          <a:r>
            <a:rPr lang="en-US" sz="3200" b="1" kern="1200">
              <a:solidFill>
                <a:srgbClr val="676D7F"/>
              </a:solidFill>
            </a:rPr>
            <a:t>       Recreational Activities</a:t>
          </a:r>
        </a:p>
      </dsp:txBody>
      <dsp:txXfrm rot="10800000">
        <a:off x="2607620" y="3490266"/>
        <a:ext cx="7408750" cy="1317133"/>
      </dsp:txXfrm>
    </dsp:sp>
    <dsp:sp modelId="{82D3AEBF-7D57-4423-8F7F-17065BBF0CEE}">
      <dsp:nvSpPr>
        <dsp:cNvPr id="0" name=""/>
        <dsp:cNvSpPr/>
      </dsp:nvSpPr>
      <dsp:spPr>
        <a:xfrm>
          <a:off x="3369648" y="3510615"/>
          <a:ext cx="1317133" cy="13171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6E01-4F06-40B2-9C32-0F057770B331}">
      <dsp:nvSpPr>
        <dsp:cNvPr id="0" name=""/>
        <dsp:cNvSpPr/>
      </dsp:nvSpPr>
      <dsp:spPr>
        <a:xfrm>
          <a:off x="0" y="490125"/>
          <a:ext cx="8086725" cy="2394874"/>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620" tIns="354076" rIns="627620"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a:t>
          </a:r>
          <a:r>
            <a:rPr lang="en-US" sz="1800" kern="1200" err="1">
              <a:solidFill>
                <a:srgbClr val="676D7F"/>
              </a:solidFill>
            </a:rPr>
            <a:t>ServSafe</a:t>
          </a:r>
          <a:r>
            <a:rPr lang="en-US" sz="1800" kern="1200">
              <a:solidFill>
                <a:srgbClr val="676D7F"/>
              </a:solidFill>
            </a:rPr>
            <a:t> Certified Staff</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current catering contract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proof of food service in the form of receipts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On-site food prep with no MSDH kitchen permit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Missing nutritional assessments</a:t>
          </a:r>
          <a:endParaRPr lang="en-US" sz="1800" kern="1200"/>
        </a:p>
        <a:p>
          <a:pPr marL="285750" lvl="1" indent="-285750" algn="l" defTabSz="1244600">
            <a:lnSpc>
              <a:spcPct val="90000"/>
            </a:lnSpc>
            <a:spcBef>
              <a:spcPct val="0"/>
            </a:spcBef>
            <a:spcAft>
              <a:spcPct val="15000"/>
            </a:spcAft>
            <a:buFont typeface="Wingdings" panose="05000000000000000000" pitchFamily="2" charset="2"/>
            <a:buChar char="§"/>
          </a:pPr>
          <a:endParaRPr lang="en-US" sz="2800" kern="1200"/>
        </a:p>
      </dsp:txBody>
      <dsp:txXfrm>
        <a:off x="0" y="490125"/>
        <a:ext cx="8086725" cy="2394874"/>
      </dsp:txXfrm>
    </dsp:sp>
    <dsp:sp modelId="{21FF4457-90AA-46D2-993B-D4970B71ED0D}">
      <dsp:nvSpPr>
        <dsp:cNvPr id="0" name=""/>
        <dsp:cNvSpPr/>
      </dsp:nvSpPr>
      <dsp:spPr>
        <a:xfrm>
          <a:off x="547212" y="121593"/>
          <a:ext cx="6263516" cy="500375"/>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961" tIns="0" rIns="213961" bIns="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676D7F"/>
              </a:solidFill>
            </a:rPr>
            <a:t>Administrative</a:t>
          </a:r>
        </a:p>
      </dsp:txBody>
      <dsp:txXfrm>
        <a:off x="571638" y="146019"/>
        <a:ext cx="6214664" cy="451523"/>
      </dsp:txXfrm>
    </dsp:sp>
    <dsp:sp modelId="{F36BC1A6-745C-4AEE-B47F-53E4D9797980}">
      <dsp:nvSpPr>
        <dsp:cNvPr id="0" name=""/>
        <dsp:cNvSpPr/>
      </dsp:nvSpPr>
      <dsp:spPr>
        <a:xfrm>
          <a:off x="0" y="3630003"/>
          <a:ext cx="8086725" cy="1581824"/>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620" tIns="354076" rIns="627620"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Failure to dispose expired food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Failure to provide nutritional food by serving fast food as meal and snack replacement</a:t>
          </a: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a:p>
      </dsp:txBody>
      <dsp:txXfrm>
        <a:off x="0" y="3630003"/>
        <a:ext cx="8086725" cy="1581824"/>
      </dsp:txXfrm>
    </dsp:sp>
    <dsp:sp modelId="{2F138901-BE14-4D02-B541-6DD31E48BD34}">
      <dsp:nvSpPr>
        <dsp:cNvPr id="0" name=""/>
        <dsp:cNvSpPr/>
      </dsp:nvSpPr>
      <dsp:spPr>
        <a:xfrm>
          <a:off x="499585" y="3370549"/>
          <a:ext cx="6370333" cy="471205"/>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961" tIns="0" rIns="213961"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a:solidFill>
                <a:srgbClr val="676D7F"/>
              </a:solidFill>
            </a:rPr>
            <a:t>Food</a:t>
          </a:r>
        </a:p>
      </dsp:txBody>
      <dsp:txXfrm>
        <a:off x="522587" y="3393551"/>
        <a:ext cx="6324329" cy="4252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6E01-4F06-40B2-9C32-0F057770B331}">
      <dsp:nvSpPr>
        <dsp:cNvPr id="0" name=""/>
        <dsp:cNvSpPr/>
      </dsp:nvSpPr>
      <dsp:spPr>
        <a:xfrm>
          <a:off x="0" y="396113"/>
          <a:ext cx="8020050" cy="5424299"/>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445" tIns="437388" rIns="622445" bIns="149352"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vehicle inspections &amp; maintenance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Incomplete Information Packets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Insurance</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Registration</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Interior Postings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Non-Smoking</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Agency Phone Number</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VIN number</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Seat Belt</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or inappropriate cutters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Extenders </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No Business Signs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Fire Extinguishers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Spill Kits</a:t>
          </a:r>
        </a:p>
      </dsp:txBody>
      <dsp:txXfrm>
        <a:off x="0" y="396113"/>
        <a:ext cx="8020050" cy="5424299"/>
      </dsp:txXfrm>
    </dsp:sp>
    <dsp:sp modelId="{21FF4457-90AA-46D2-993B-D4970B71ED0D}">
      <dsp:nvSpPr>
        <dsp:cNvPr id="0" name=""/>
        <dsp:cNvSpPr/>
      </dsp:nvSpPr>
      <dsp:spPr>
        <a:xfrm>
          <a:off x="401002" y="113442"/>
          <a:ext cx="5614035" cy="619920"/>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676D7F"/>
              </a:solidFill>
            </a:rPr>
            <a:t>Interior</a:t>
          </a:r>
          <a:r>
            <a:rPr lang="en-US" sz="2100" b="1" kern="1200"/>
            <a:t> </a:t>
          </a:r>
          <a:endParaRPr lang="en-US" sz="2100" kern="1200"/>
        </a:p>
      </dsp:txBody>
      <dsp:txXfrm>
        <a:off x="431264" y="143704"/>
        <a:ext cx="555351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0E0C4-0BFF-4FBB-BBAB-70DC90A950D6}">
      <dsp:nvSpPr>
        <dsp:cNvPr id="0" name=""/>
        <dsp:cNvSpPr/>
      </dsp:nvSpPr>
      <dsp:spPr>
        <a:xfrm>
          <a:off x="0" y="0"/>
          <a:ext cx="11030528" cy="420640"/>
        </a:xfrm>
        <a:prstGeom prst="round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Who is Eligible?</a:t>
          </a:r>
        </a:p>
      </dsp:txBody>
      <dsp:txXfrm>
        <a:off x="20534" y="20534"/>
        <a:ext cx="10989460" cy="379572"/>
      </dsp:txXfrm>
    </dsp:sp>
    <dsp:sp modelId="{49CAFFCB-870B-4077-9AA3-ED06434F984B}">
      <dsp:nvSpPr>
        <dsp:cNvPr id="0" name=""/>
        <dsp:cNvSpPr/>
      </dsp:nvSpPr>
      <dsp:spPr>
        <a:xfrm>
          <a:off x="0" y="422292"/>
          <a:ext cx="11030528" cy="476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19" tIns="25400" rIns="142240" bIns="2540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None/>
          </a:pPr>
          <a:endParaRPr lang="en-US" sz="1600" kern="1200"/>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be twenty-one (21) years of age or older.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require nursing facility level of care as determined by a comprehensive long-term services and supports (LTSS) assessment.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meet the criteria in one (1) of the following Categories of Eligibility (COE): </a:t>
          </a:r>
          <a:endParaRPr lang="en-US" sz="2000" kern="1200">
            <a:solidFill>
              <a:schemeClr val="tx2">
                <a:lumMod val="75000"/>
                <a:lumOff val="25000"/>
              </a:schemeClr>
            </a:solidFill>
          </a:endParaRPr>
        </a:p>
        <a:p>
          <a:pPr marL="457200" lvl="2"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Supplemental Security Income (SSI) eligible under 20 C.F.R. § 416.202, or </a:t>
          </a:r>
          <a:endParaRPr lang="en-US" sz="2000" kern="1200">
            <a:solidFill>
              <a:schemeClr val="tx2">
                <a:lumMod val="75000"/>
                <a:lumOff val="25000"/>
              </a:schemeClr>
            </a:solidFill>
          </a:endParaRPr>
        </a:p>
        <a:p>
          <a:pPr marL="457200" lvl="2"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An aged, blind or disabled individual who meets all factors of institutional eligibility.</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If  income exceeds the current institutional limit, the individual must pay the Division of Medicaid the portion of their income that is due under the terms of an Income Trust to qualify.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a:solidFill>
                <a:schemeClr val="tx2">
                  <a:lumMod val="75000"/>
                  <a:lumOff val="25000"/>
                </a:schemeClr>
              </a:solidFill>
            </a:rPr>
            <a:t>Beneficiaries enrolled in the E&amp;D Waiver cannot reside in a nursing facility or licensed or unlicensed personal care home. </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a:solidFill>
                <a:schemeClr val="tx2">
                  <a:lumMod val="75000"/>
                  <a:lumOff val="25000"/>
                </a:schemeClr>
              </a:solidFill>
            </a:rPr>
            <a:t>In the event of imminent danger to the beneficiary, caregiver or service provider, the beneficiary may be discharged from the waiver immediately.</a:t>
          </a:r>
        </a:p>
      </dsp:txBody>
      <dsp:txXfrm>
        <a:off x="0" y="422292"/>
        <a:ext cx="11030528" cy="47613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DBD34-2657-4D0F-8111-66F792888991}">
      <dsp:nvSpPr>
        <dsp:cNvPr id="0" name=""/>
        <dsp:cNvSpPr/>
      </dsp:nvSpPr>
      <dsp:spPr>
        <a:xfrm>
          <a:off x="242625" y="4422"/>
          <a:ext cx="6472209" cy="4607138"/>
        </a:xfrm>
        <a:prstGeom prst="rect">
          <a:avLst/>
        </a:prstGeom>
        <a:solidFill>
          <a:schemeClr val="bg1">
            <a:alpha val="51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44" tIns="332898" rIns="317144" bIns="332898"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676D7F"/>
              </a:solidFill>
            </a:rPr>
            <a:t>Key Safety Features of Equipment to Consider</a:t>
          </a:r>
          <a:endParaRPr lang="en-US" sz="1800" kern="1200">
            <a:solidFill>
              <a:srgbClr val="676D7F"/>
            </a:solidFill>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Comfortable and Sturdy Seats - </a:t>
          </a:r>
          <a:r>
            <a:rPr lang="en-US" sz="1800" kern="1200">
              <a:solidFill>
                <a:srgbClr val="676D7F"/>
              </a:solidFill>
            </a:rPr>
            <a:t>Ensure Seats accommodate various body types and offer secure support.</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Leg or Foot Stabilizers - </a:t>
          </a:r>
          <a:r>
            <a:rPr lang="en-US" sz="1800" kern="1200">
              <a:solidFill>
                <a:srgbClr val="676D7F"/>
              </a:solidFill>
            </a:rPr>
            <a:t>Provide extra support for participants with limited mobility in their legs or feet.</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Large Footbeds and Foot Straps - </a:t>
          </a:r>
          <a:r>
            <a:rPr lang="en-US" sz="1800" kern="1200">
              <a:solidFill>
                <a:srgbClr val="676D7F"/>
              </a:solidFill>
            </a:rPr>
            <a:t>Allow participants to comfortably and safely use pedals, especially for those with limited mobility or balance.</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Self-Powered Machines - </a:t>
          </a:r>
          <a:r>
            <a:rPr lang="en-US" sz="1800" kern="1200">
              <a:solidFill>
                <a:srgbClr val="676D7F"/>
              </a:solidFill>
            </a:rPr>
            <a:t>Equipment that maintains function at very low speeds, offering a range of exercise options.</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Adaptive Accessories - </a:t>
          </a:r>
          <a:r>
            <a:rPr lang="en-US" sz="1800" kern="1200">
              <a:solidFill>
                <a:srgbClr val="676D7F"/>
              </a:solidFill>
            </a:rPr>
            <a:t>Consider accessories that allow participants to adjust the equipment to their specific needs, such as arm handles and leg crank adjustments. </a:t>
          </a:r>
        </a:p>
      </dsp:txBody>
      <dsp:txXfrm>
        <a:off x="242625" y="4422"/>
        <a:ext cx="6472209" cy="460713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928EC-7F3E-4937-97A8-FB01C44F0907}">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C1F9D-6F82-4D67-93F2-EE79E1297594}">
      <dsp:nvSpPr>
        <dsp:cNvPr id="0" name=""/>
        <dsp:cNvSpPr/>
      </dsp:nvSpPr>
      <dsp:spPr>
        <a:xfrm>
          <a:off x="1081237" y="980356"/>
          <a:ext cx="1082812" cy="1082812"/>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57545-D123-4E7A-B753-487824E5263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Staff Files</a:t>
          </a:r>
        </a:p>
      </dsp:txBody>
      <dsp:txXfrm>
        <a:off x="75768" y="3053169"/>
        <a:ext cx="3093750" cy="720000"/>
      </dsp:txXfrm>
    </dsp:sp>
    <dsp:sp modelId="{4B14B039-2FFB-46C6-A47A-DFD51907351A}">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5D2FD-37C0-4BE9-A26C-7A293F46C278}">
      <dsp:nvSpPr>
        <dsp:cNvPr id="0" name=""/>
        <dsp:cNvSpPr/>
      </dsp:nvSpPr>
      <dsp:spPr>
        <a:xfrm>
          <a:off x="4716393" y="980356"/>
          <a:ext cx="1082812" cy="1082812"/>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94C7C-D65B-4782-9B67-BD5AFD9928CC}">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BENEFICIARY Files</a:t>
          </a:r>
        </a:p>
      </dsp:txBody>
      <dsp:txXfrm>
        <a:off x="3710925" y="3053169"/>
        <a:ext cx="3093750" cy="720000"/>
      </dsp:txXfrm>
    </dsp:sp>
    <dsp:sp modelId="{64AC90E8-FB07-420A-940F-BD82F79ED1AC}">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7707B-7AE7-4EFD-A831-72A09703C757}">
      <dsp:nvSpPr>
        <dsp:cNvPr id="0" name=""/>
        <dsp:cNvSpPr/>
      </dsp:nvSpPr>
      <dsp:spPr>
        <a:xfrm>
          <a:off x="8351550" y="980356"/>
          <a:ext cx="1082812" cy="1082812"/>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CFE7B-95BD-4D5F-A253-138D27FBFF3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Proper Storage and Accessibility</a:t>
          </a:r>
        </a:p>
      </dsp:txBody>
      <dsp:txXfrm>
        <a:off x="7346081" y="3053169"/>
        <a:ext cx="3093750" cy="720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1294C-67BF-440A-873C-D4A72BFB9539}">
      <dsp:nvSpPr>
        <dsp:cNvPr id="0" name=""/>
        <dsp:cNvSpPr/>
      </dsp:nvSpPr>
      <dsp:spPr>
        <a:xfrm>
          <a:off x="0" y="5474"/>
          <a:ext cx="11656193" cy="6388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Storage</a:t>
          </a:r>
          <a:endParaRPr lang="en-US" sz="2600" kern="1200"/>
        </a:p>
      </dsp:txBody>
      <dsp:txXfrm>
        <a:off x="31185" y="36659"/>
        <a:ext cx="11593823" cy="576450"/>
      </dsp:txXfrm>
    </dsp:sp>
    <dsp:sp modelId="{91A79C4B-011B-477A-8137-ADC9FF17C1BE}">
      <dsp:nvSpPr>
        <dsp:cNvPr id="0" name=""/>
        <dsp:cNvSpPr/>
      </dsp:nvSpPr>
      <dsp:spPr>
        <a:xfrm>
          <a:off x="0" y="644294"/>
          <a:ext cx="11656193"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4"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en-US" sz="1100" kern="1200"/>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Lockable file storage for the security and maintenance of all files in compliance with HIPAA standards.</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Climate controlled storage safe from pests and weather damage.</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Records documenting the provision of services must be maintained by the providers of waiver services for a minimum of five (5) years. If, at the conclusion of the five-year period, there is ongoing litigation or an open audit, the provider must maintain these records until the litigation or audit is concluded.</a:t>
          </a:r>
        </a:p>
        <a:p>
          <a:pPr marL="285750" lvl="1" indent="-285750" algn="l" defTabSz="1600200">
            <a:lnSpc>
              <a:spcPct val="90000"/>
            </a:lnSpc>
            <a:spcBef>
              <a:spcPct val="0"/>
            </a:spcBef>
            <a:spcAft>
              <a:spcPct val="20000"/>
            </a:spcAft>
            <a:buChar char="•"/>
          </a:pPr>
          <a:endParaRPr lang="en-US" sz="3600" b="0" kern="1200">
            <a:latin typeface="Aptos Display" panose="02110004020202020204"/>
          </a:endParaRPr>
        </a:p>
      </dsp:txBody>
      <dsp:txXfrm>
        <a:off x="0" y="644294"/>
        <a:ext cx="11656193" cy="2152800"/>
      </dsp:txXfrm>
    </dsp:sp>
    <dsp:sp modelId="{A51B0114-766C-4CF0-9A82-F7E2DE8AD90D}">
      <dsp:nvSpPr>
        <dsp:cNvPr id="0" name=""/>
        <dsp:cNvSpPr/>
      </dsp:nvSpPr>
      <dsp:spPr>
        <a:xfrm>
          <a:off x="0" y="2797095"/>
          <a:ext cx="11656193" cy="6388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Accessibility</a:t>
          </a:r>
          <a:endParaRPr lang="en-US" sz="2600" kern="1200"/>
        </a:p>
      </dsp:txBody>
      <dsp:txXfrm>
        <a:off x="31185" y="2828280"/>
        <a:ext cx="11593823" cy="576450"/>
      </dsp:txXfrm>
    </dsp:sp>
    <dsp:sp modelId="{5F9582F9-E651-41FA-8AED-273DEB54D050}">
      <dsp:nvSpPr>
        <dsp:cNvPr id="0" name=""/>
        <dsp:cNvSpPr/>
      </dsp:nvSpPr>
      <dsp:spPr>
        <a:xfrm>
          <a:off x="0" y="3435915"/>
          <a:ext cx="11656193"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4" tIns="22860" rIns="128016" bIns="22860" numCol="1" spcCol="1270" anchor="t" anchorCtr="0">
          <a:noAutofit/>
        </a:bodyPr>
        <a:lstStyle/>
        <a:p>
          <a:pPr marL="57150" lvl="1" indent="-57150" algn="l" defTabSz="488950">
            <a:lnSpc>
              <a:spcPct val="90000"/>
            </a:lnSpc>
            <a:spcBef>
              <a:spcPct val="0"/>
            </a:spcBef>
            <a:spcAft>
              <a:spcPct val="20000"/>
            </a:spcAft>
            <a:buChar char="•"/>
          </a:pPr>
          <a:endParaRPr lang="en-US" sz="1100" kern="1200">
            <a:solidFill>
              <a:schemeClr val="accent2">
                <a:lumMod val="75000"/>
              </a:schemeClr>
            </a:solidFill>
          </a:endParaRP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Ensuring immediate access to all beneficiary and employee records as required for audit purposes.</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Filing system of storage of records to be more accessible for auditors.</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Annual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Alphabetical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Numerical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Color Code</a:t>
          </a:r>
        </a:p>
      </dsp:txBody>
      <dsp:txXfrm>
        <a:off x="0" y="3435915"/>
        <a:ext cx="11656193" cy="20451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EAF33-DD25-43E4-B2AC-88A3E730E145}">
      <dsp:nvSpPr>
        <dsp:cNvPr id="0" name=""/>
        <dsp:cNvSpPr/>
      </dsp:nvSpPr>
      <dsp:spPr>
        <a:xfrm>
          <a:off x="0" y="524502"/>
          <a:ext cx="8307894" cy="5174721"/>
        </a:xfrm>
        <a:prstGeom prst="rect">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785" tIns="1353820" rIns="644785"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0" y="524502"/>
        <a:ext cx="8307894" cy="5174721"/>
      </dsp:txXfrm>
    </dsp:sp>
    <dsp:sp modelId="{55709845-99EB-4F9B-AD8F-32520DADB9E4}">
      <dsp:nvSpPr>
        <dsp:cNvPr id="0" name=""/>
        <dsp:cNvSpPr/>
      </dsp:nvSpPr>
      <dsp:spPr>
        <a:xfrm>
          <a:off x="282360" y="249740"/>
          <a:ext cx="5871471" cy="543097"/>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813" tIns="0" rIns="219813" bIns="0" numCol="1" spcCol="1270" anchor="ctr" anchorCtr="0">
          <a:noAutofit/>
        </a:bodyPr>
        <a:lstStyle/>
        <a:p>
          <a:pPr marL="0" lvl="0" indent="0" algn="l" defTabSz="1066800">
            <a:lnSpc>
              <a:spcPct val="90000"/>
            </a:lnSpc>
            <a:spcBef>
              <a:spcPct val="0"/>
            </a:spcBef>
            <a:spcAft>
              <a:spcPct val="35000"/>
            </a:spcAft>
            <a:buNone/>
          </a:pPr>
          <a:r>
            <a:rPr lang="en-US" sz="2400" b="1" kern="1200"/>
            <a:t>Administrative</a:t>
          </a:r>
          <a:endParaRPr lang="en-US" sz="2400" kern="1200"/>
        </a:p>
      </dsp:txBody>
      <dsp:txXfrm>
        <a:off x="308872" y="276252"/>
        <a:ext cx="5818447" cy="49007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AFAC2-FD09-4531-8B40-407773E6EF85}">
      <dsp:nvSpPr>
        <dsp:cNvPr id="0" name=""/>
        <dsp:cNvSpPr/>
      </dsp:nvSpPr>
      <dsp:spPr>
        <a:xfrm>
          <a:off x="0" y="4836"/>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9668F74D-A740-4C5E-8A2C-156D716AC033}">
      <dsp:nvSpPr>
        <dsp:cNvPr id="0" name=""/>
        <dsp:cNvSpPr/>
      </dsp:nvSpPr>
      <dsp:spPr>
        <a:xfrm>
          <a:off x="340527" y="258121"/>
          <a:ext cx="619140" cy="619140"/>
        </a:xfrm>
        <a:prstGeom prst="rect">
          <a:avLst/>
        </a:prstGeom>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227E9-CFD6-4A73-8EFC-6A6D5197847C}">
      <dsp:nvSpPr>
        <dsp:cNvPr id="0" name=""/>
        <dsp:cNvSpPr/>
      </dsp:nvSpPr>
      <dsp:spPr>
        <a:xfrm>
          <a:off x="1242019" y="392643"/>
          <a:ext cx="7217851" cy="344545"/>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is now utilizing SmartSheets to gather Annual Contact Updates from ADC Providers. You can scan the QR code and fill out the form to ensure our office has the most current information for your agency. </a:t>
          </a:r>
        </a:p>
      </dsp:txBody>
      <dsp:txXfrm>
        <a:off x="1242019" y="392643"/>
        <a:ext cx="7217851" cy="344545"/>
      </dsp:txXfrm>
    </dsp:sp>
    <dsp:sp modelId="{48988D02-CDD9-411B-8D77-E6DE39763073}">
      <dsp:nvSpPr>
        <dsp:cNvPr id="0" name=""/>
        <dsp:cNvSpPr/>
      </dsp:nvSpPr>
      <dsp:spPr>
        <a:xfrm>
          <a:off x="0" y="1404860"/>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B89F4186-2875-4BEA-B76C-F5A2E406E91C}">
      <dsp:nvSpPr>
        <dsp:cNvPr id="0" name=""/>
        <dsp:cNvSpPr/>
      </dsp:nvSpPr>
      <dsp:spPr>
        <a:xfrm>
          <a:off x="340527" y="1665259"/>
          <a:ext cx="619140" cy="619140"/>
        </a:xfrm>
        <a:prstGeom prst="rect">
          <a:avLst/>
        </a:prstGeom>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D6022-2A3F-4653-82CA-8A12A0DE250D}">
      <dsp:nvSpPr>
        <dsp:cNvPr id="0" name=""/>
        <dsp:cNvSpPr/>
      </dsp:nvSpPr>
      <dsp:spPr>
        <a:xfrm>
          <a:off x="1258873" y="1801113"/>
          <a:ext cx="7179236" cy="2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Providers are required to report changes in contact information, administrative staffing, ownership and licensure within ten (10) calendar days to the Division of Medicaid. You may also use the SmartSheet to report such changes.</a:t>
          </a:r>
        </a:p>
      </dsp:txBody>
      <dsp:txXfrm>
        <a:off x="1258873" y="1801113"/>
        <a:ext cx="7179236" cy="288705"/>
      </dsp:txXfrm>
    </dsp:sp>
    <dsp:sp modelId="{1E47901B-6C4F-40C1-AE17-EA147D21DBED}">
      <dsp:nvSpPr>
        <dsp:cNvPr id="0" name=""/>
        <dsp:cNvSpPr/>
      </dsp:nvSpPr>
      <dsp:spPr>
        <a:xfrm>
          <a:off x="0" y="2819112"/>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DC7E2205-185C-4F6D-85E8-8065011DE672}">
      <dsp:nvSpPr>
        <dsp:cNvPr id="0" name=""/>
        <dsp:cNvSpPr/>
      </dsp:nvSpPr>
      <dsp:spPr>
        <a:xfrm>
          <a:off x="340527" y="3072397"/>
          <a:ext cx="619140" cy="619140"/>
        </a:xfrm>
        <a:prstGeom prst="rect">
          <a:avLst/>
        </a:prstGeom>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F0B1A-E5D0-443A-9A95-734168489057}">
      <dsp:nvSpPr>
        <dsp:cNvPr id="0" name=""/>
        <dsp:cNvSpPr/>
      </dsp:nvSpPr>
      <dsp:spPr>
        <a:xfrm>
          <a:off x="1242019" y="3244855"/>
          <a:ext cx="7217851" cy="286389"/>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uses the information from this annual update to ensure that the Case Managers have accurate contact information for the Freedom of Choice list so you can continue to receive referrals.</a:t>
          </a:r>
        </a:p>
      </dsp:txBody>
      <dsp:txXfrm>
        <a:off x="1242019" y="3244855"/>
        <a:ext cx="7217851" cy="286389"/>
      </dsp:txXfrm>
    </dsp:sp>
    <dsp:sp modelId="{1D63F29A-626A-4001-AD57-251E05C99B1A}">
      <dsp:nvSpPr>
        <dsp:cNvPr id="0" name=""/>
        <dsp:cNvSpPr/>
      </dsp:nvSpPr>
      <dsp:spPr>
        <a:xfrm>
          <a:off x="0" y="4226250"/>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F6DAE041-3EAE-4B7A-A4AE-5E321A3A914D}">
      <dsp:nvSpPr>
        <dsp:cNvPr id="0" name=""/>
        <dsp:cNvSpPr/>
      </dsp:nvSpPr>
      <dsp:spPr>
        <a:xfrm>
          <a:off x="340527" y="4479535"/>
          <a:ext cx="619140" cy="619140"/>
        </a:xfrm>
        <a:prstGeom prst="rect">
          <a:avLst/>
        </a:prstGeom>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1BFF8-17C0-45B3-85DC-B7B16A307D6B}">
      <dsp:nvSpPr>
        <dsp:cNvPr id="0" name=""/>
        <dsp:cNvSpPr/>
      </dsp:nvSpPr>
      <dsp:spPr>
        <a:xfrm>
          <a:off x="1197016" y="4631048"/>
          <a:ext cx="6914196" cy="243232"/>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also uses this information to confirm that your facility is still at the address we have on file.</a:t>
          </a:r>
        </a:p>
      </dsp:txBody>
      <dsp:txXfrm>
        <a:off x="1197016" y="4631048"/>
        <a:ext cx="6914196" cy="243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3491-836B-4F63-BAC8-459E65E53B3B}">
      <dsp:nvSpPr>
        <dsp:cNvPr id="0" name=""/>
        <dsp:cNvSpPr/>
      </dsp:nvSpPr>
      <dsp:spPr>
        <a:xfrm>
          <a:off x="5521881" y="3656578"/>
          <a:ext cx="1081925" cy="1019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9ECC18-B247-45A1-A090-D8705FEBA862}">
      <dsp:nvSpPr>
        <dsp:cNvPr id="0" name=""/>
        <dsp:cNvSpPr/>
      </dsp:nvSpPr>
      <dsp:spPr>
        <a:xfrm>
          <a:off x="976112" y="2250937"/>
          <a:ext cx="1800000" cy="74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Individualized Care Plan </a:t>
          </a:r>
        </a:p>
      </dsp:txBody>
      <dsp:txXfrm>
        <a:off x="976112" y="2250937"/>
        <a:ext cx="1800000" cy="744579"/>
      </dsp:txXfrm>
    </dsp:sp>
    <dsp:sp modelId="{01177162-E97D-4B75-8C11-B58A58F58AA9}">
      <dsp:nvSpPr>
        <dsp:cNvPr id="0" name=""/>
        <dsp:cNvSpPr/>
      </dsp:nvSpPr>
      <dsp:spPr>
        <a:xfrm>
          <a:off x="3348981" y="2530024"/>
          <a:ext cx="755668" cy="838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BE0F7-845E-4A4A-BD83-E7A54B74F440}">
      <dsp:nvSpPr>
        <dsp:cNvPr id="0" name=""/>
        <dsp:cNvSpPr/>
      </dsp:nvSpPr>
      <dsp:spPr>
        <a:xfrm>
          <a:off x="2900546" y="3607467"/>
          <a:ext cx="1800000" cy="74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Provision of meals </a:t>
          </a:r>
        </a:p>
      </dsp:txBody>
      <dsp:txXfrm>
        <a:off x="2900546" y="3607467"/>
        <a:ext cx="1800000" cy="744579"/>
      </dsp:txXfrm>
    </dsp:sp>
    <dsp:sp modelId="{2A17CE06-8372-4F77-8266-EE63D527B4BF}">
      <dsp:nvSpPr>
        <dsp:cNvPr id="0" name=""/>
        <dsp:cNvSpPr/>
      </dsp:nvSpPr>
      <dsp:spPr>
        <a:xfrm>
          <a:off x="5120056" y="1242304"/>
          <a:ext cx="974478" cy="8960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41E64-A6B6-4210-9C2C-65DC80610B46}">
      <dsp:nvSpPr>
        <dsp:cNvPr id="0" name=""/>
        <dsp:cNvSpPr/>
      </dsp:nvSpPr>
      <dsp:spPr>
        <a:xfrm>
          <a:off x="4422914" y="2176194"/>
          <a:ext cx="2514960" cy="74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Transportation to and from the site</a:t>
          </a:r>
        </a:p>
      </dsp:txBody>
      <dsp:txXfrm>
        <a:off x="4422914" y="2176194"/>
        <a:ext cx="2514960" cy="745413"/>
      </dsp:txXfrm>
    </dsp:sp>
    <dsp:sp modelId="{1DF735A3-8E53-448F-8414-B3ACB8E92D79}">
      <dsp:nvSpPr>
        <dsp:cNvPr id="0" name=""/>
        <dsp:cNvSpPr/>
      </dsp:nvSpPr>
      <dsp:spPr>
        <a:xfrm>
          <a:off x="1249539" y="3808577"/>
          <a:ext cx="938660" cy="91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28A37-AFA8-4AB4-BB53-C2CA8556238F}">
      <dsp:nvSpPr>
        <dsp:cNvPr id="0" name=""/>
        <dsp:cNvSpPr/>
      </dsp:nvSpPr>
      <dsp:spPr>
        <a:xfrm>
          <a:off x="0" y="4870145"/>
          <a:ext cx="3071682" cy="74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Social, health and recreational activities</a:t>
          </a:r>
        </a:p>
      </dsp:txBody>
      <dsp:txXfrm>
        <a:off x="0" y="4870145"/>
        <a:ext cx="3071682" cy="742536"/>
      </dsp:txXfrm>
    </dsp:sp>
    <dsp:sp modelId="{447B3D56-F7BA-4DCA-86D1-396C2D5D43B0}">
      <dsp:nvSpPr>
        <dsp:cNvPr id="0" name=""/>
        <dsp:cNvSpPr/>
      </dsp:nvSpPr>
      <dsp:spPr>
        <a:xfrm>
          <a:off x="1362032" y="1367007"/>
          <a:ext cx="1036411" cy="9737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B138D-081F-46D0-B022-C1ECB26FCABF}">
      <dsp:nvSpPr>
        <dsp:cNvPr id="0" name=""/>
        <dsp:cNvSpPr/>
      </dsp:nvSpPr>
      <dsp:spPr>
        <a:xfrm>
          <a:off x="4407254" y="4720141"/>
          <a:ext cx="3442194" cy="83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Information on and referral to vocational services</a:t>
          </a:r>
        </a:p>
      </dsp:txBody>
      <dsp:txXfrm>
        <a:off x="4407254" y="4720141"/>
        <a:ext cx="3442194" cy="839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ABD0-7B0C-4393-ADEA-FA9C8CA359EE}">
      <dsp:nvSpPr>
        <dsp:cNvPr id="0" name=""/>
        <dsp:cNvSpPr/>
      </dsp:nvSpPr>
      <dsp:spPr>
        <a:xfrm>
          <a:off x="0" y="41742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2C975-037A-4BA4-94EC-EFEE9C7992E2}">
      <dsp:nvSpPr>
        <dsp:cNvPr id="0" name=""/>
        <dsp:cNvSpPr/>
      </dsp:nvSpPr>
      <dsp:spPr>
        <a:xfrm>
          <a:off x="525780" y="6318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Change of Ownership</a:t>
          </a:r>
        </a:p>
      </dsp:txBody>
      <dsp:txXfrm>
        <a:off x="560365" y="97774"/>
        <a:ext cx="7291750" cy="639310"/>
      </dsp:txXfrm>
    </dsp:sp>
    <dsp:sp modelId="{BF659D69-6B07-4CFF-B349-8573FB0AD8C2}">
      <dsp:nvSpPr>
        <dsp:cNvPr id="0" name=""/>
        <dsp:cNvSpPr/>
      </dsp:nvSpPr>
      <dsp:spPr>
        <a:xfrm>
          <a:off x="0" y="150606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CF464-5150-4DBC-8B29-57D11283C08B}">
      <dsp:nvSpPr>
        <dsp:cNvPr id="0" name=""/>
        <dsp:cNvSpPr/>
      </dsp:nvSpPr>
      <dsp:spPr>
        <a:xfrm>
          <a:off x="525780" y="115182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Relocations</a:t>
          </a:r>
        </a:p>
      </dsp:txBody>
      <dsp:txXfrm>
        <a:off x="560365" y="1186414"/>
        <a:ext cx="7291750" cy="639310"/>
      </dsp:txXfrm>
    </dsp:sp>
    <dsp:sp modelId="{CF6C6599-EE36-4A00-B9D6-ACD91E066A5D}">
      <dsp:nvSpPr>
        <dsp:cNvPr id="0" name=""/>
        <dsp:cNvSpPr/>
      </dsp:nvSpPr>
      <dsp:spPr>
        <a:xfrm>
          <a:off x="0" y="259470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FA5800-DB19-4E79-AFBD-0CF4E43F7E98}">
      <dsp:nvSpPr>
        <dsp:cNvPr id="0" name=""/>
        <dsp:cNvSpPr/>
      </dsp:nvSpPr>
      <dsp:spPr>
        <a:xfrm>
          <a:off x="525780" y="224046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Business Line of Credit</a:t>
          </a:r>
        </a:p>
      </dsp:txBody>
      <dsp:txXfrm>
        <a:off x="560365" y="2275054"/>
        <a:ext cx="7291750" cy="639310"/>
      </dsp:txXfrm>
    </dsp:sp>
    <dsp:sp modelId="{CC0E0F65-F36E-4435-9B70-C1F048436CBB}">
      <dsp:nvSpPr>
        <dsp:cNvPr id="0" name=""/>
        <dsp:cNvSpPr/>
      </dsp:nvSpPr>
      <dsp:spPr>
        <a:xfrm>
          <a:off x="0" y="368334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3FA03-9895-4C13-82C5-059F7D87A026}">
      <dsp:nvSpPr>
        <dsp:cNvPr id="0" name=""/>
        <dsp:cNvSpPr/>
      </dsp:nvSpPr>
      <dsp:spPr>
        <a:xfrm>
          <a:off x="525780" y="332910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Billing</a:t>
          </a:r>
        </a:p>
      </dsp:txBody>
      <dsp:txXfrm>
        <a:off x="560365" y="3363694"/>
        <a:ext cx="729175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EBA43-03E7-4493-96C9-369B086968A1}">
      <dsp:nvSpPr>
        <dsp:cNvPr id="0" name=""/>
        <dsp:cNvSpPr/>
      </dsp:nvSpPr>
      <dsp:spPr>
        <a:xfrm>
          <a:off x="0"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CC242-1F13-449B-B2E6-4A1AC293A9F2}">
      <dsp:nvSpPr>
        <dsp:cNvPr id="0" name=""/>
        <dsp:cNvSpPr/>
      </dsp:nvSpPr>
      <dsp:spPr>
        <a:xfrm>
          <a:off x="328612"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Notifying DOM of Change of Ownership within 35 days of change</a:t>
          </a:r>
        </a:p>
      </dsp:txBody>
      <dsp:txXfrm>
        <a:off x="383617" y="1447754"/>
        <a:ext cx="2847502" cy="1768010"/>
      </dsp:txXfrm>
    </dsp:sp>
    <dsp:sp modelId="{26F81F95-3BCC-45CD-926C-B10E047DBA63}">
      <dsp:nvSpPr>
        <dsp:cNvPr id="0" name=""/>
        <dsp:cNvSpPr/>
      </dsp:nvSpPr>
      <dsp:spPr>
        <a:xfrm>
          <a:off x="3614737"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0D66B-E0BD-4362-9675-6FE0D98E448A}">
      <dsp:nvSpPr>
        <dsp:cNvPr id="0" name=""/>
        <dsp:cNvSpPr/>
      </dsp:nvSpPr>
      <dsp:spPr>
        <a:xfrm>
          <a:off x="3943350"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Completing a CHOW application with LTSS</a:t>
          </a:r>
        </a:p>
      </dsp:txBody>
      <dsp:txXfrm>
        <a:off x="3998355" y="1447754"/>
        <a:ext cx="2847502" cy="1768010"/>
      </dsp:txXfrm>
    </dsp:sp>
    <dsp:sp modelId="{DE20D89D-BB77-4DEF-BEA2-7FA4857610B5}">
      <dsp:nvSpPr>
        <dsp:cNvPr id="0" name=""/>
        <dsp:cNvSpPr/>
      </dsp:nvSpPr>
      <dsp:spPr>
        <a:xfrm>
          <a:off x="7229475"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970DE-7580-477C-870E-7CDFD75354DA}">
      <dsp:nvSpPr>
        <dsp:cNvPr id="0" name=""/>
        <dsp:cNvSpPr/>
      </dsp:nvSpPr>
      <dsp:spPr>
        <a:xfrm>
          <a:off x="7558087"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New owner must maintain beneficiary file records for a minimum of five (5) years</a:t>
          </a:r>
        </a:p>
      </dsp:txBody>
      <dsp:txXfrm>
        <a:off x="7613092" y="1447754"/>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61BA-09D1-4956-B310-CFAAE436E33E}">
      <dsp:nvSpPr>
        <dsp:cNvPr id="0" name=""/>
        <dsp:cNvSpPr/>
      </dsp:nvSpPr>
      <dsp:spPr>
        <a:xfrm>
          <a:off x="3380600" y="1215993"/>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227" y="1257836"/>
        <a:ext cx="38729" cy="7753"/>
      </dsp:txXfrm>
    </dsp:sp>
    <dsp:sp modelId="{70069EB6-8B21-4E63-9BB2-46574DBD80D2}">
      <dsp:nvSpPr>
        <dsp:cNvPr id="0" name=""/>
        <dsp:cNvSpPr/>
      </dsp:nvSpPr>
      <dsp:spPr>
        <a:xfrm>
          <a:off x="14650"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Partnership to limited liability company, or single proprietorship to organization)</a:t>
          </a:r>
        </a:p>
      </dsp:txBody>
      <dsp:txXfrm>
        <a:off x="14650" y="251388"/>
        <a:ext cx="3367750" cy="2020650"/>
      </dsp:txXfrm>
    </dsp:sp>
    <dsp:sp modelId="{541E8527-0E2D-489D-B8E4-A347513535A2}">
      <dsp:nvSpPr>
        <dsp:cNvPr id="0" name=""/>
        <dsp:cNvSpPr/>
      </dsp:nvSpPr>
      <dsp:spPr>
        <a:xfrm>
          <a:off x="7522933" y="1215993"/>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5560" y="1257836"/>
        <a:ext cx="38729" cy="7753"/>
      </dsp:txXfrm>
    </dsp:sp>
    <dsp:sp modelId="{5BBF9A63-B318-4521-8AB0-851309E13A49}">
      <dsp:nvSpPr>
        <dsp:cNvPr id="0" name=""/>
        <dsp:cNvSpPr/>
      </dsp:nvSpPr>
      <dsp:spPr>
        <a:xfrm>
          <a:off x="4156983"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Mergers, when a new organization is formed, and the merging companies are no surviving</a:t>
          </a:r>
        </a:p>
      </dsp:txBody>
      <dsp:txXfrm>
        <a:off x="4156983" y="251388"/>
        <a:ext cx="3367750" cy="2020650"/>
      </dsp:txXfrm>
    </dsp:sp>
    <dsp:sp modelId="{74F96133-A0B2-4AD9-A06D-B470D93920A1}">
      <dsp:nvSpPr>
        <dsp:cNvPr id="0" name=""/>
        <dsp:cNvSpPr/>
      </dsp:nvSpPr>
      <dsp:spPr>
        <a:xfrm>
          <a:off x="1698525" y="2270238"/>
          <a:ext cx="8284665" cy="743982"/>
        </a:xfrm>
        <a:custGeom>
          <a:avLst/>
          <a:gdLst/>
          <a:ahLst/>
          <a:cxnLst/>
          <a:rect l="0" t="0" r="0" b="0"/>
          <a:pathLst>
            <a:path>
              <a:moveTo>
                <a:pt x="8284665" y="0"/>
              </a:moveTo>
              <a:lnTo>
                <a:pt x="8284665" y="389091"/>
              </a:lnTo>
              <a:lnTo>
                <a:pt x="0" y="389091"/>
              </a:lnTo>
              <a:lnTo>
                <a:pt x="0" y="74398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2838" y="2638353"/>
        <a:ext cx="416039" cy="7753"/>
      </dsp:txXfrm>
    </dsp:sp>
    <dsp:sp modelId="{8E95157B-07A2-415D-8FB0-C607BA863DA1}">
      <dsp:nvSpPr>
        <dsp:cNvPr id="0" name=""/>
        <dsp:cNvSpPr/>
      </dsp:nvSpPr>
      <dsp:spPr>
        <a:xfrm>
          <a:off x="8299316"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Consolidation of two or more corporations resulting in a new corporate entity</a:t>
          </a:r>
        </a:p>
      </dsp:txBody>
      <dsp:txXfrm>
        <a:off x="8299316" y="251388"/>
        <a:ext cx="3367750" cy="2020650"/>
      </dsp:txXfrm>
    </dsp:sp>
    <dsp:sp modelId="{E539E3FD-DFFC-4F96-AB19-918D60A55DFD}">
      <dsp:nvSpPr>
        <dsp:cNvPr id="0" name=""/>
        <dsp:cNvSpPr/>
      </dsp:nvSpPr>
      <dsp:spPr>
        <a:xfrm>
          <a:off x="3380600" y="4011226"/>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227" y="4053069"/>
        <a:ext cx="38729" cy="7753"/>
      </dsp:txXfrm>
    </dsp:sp>
    <dsp:sp modelId="{0E4117D9-17DC-4812-9444-C3F37B8FEB17}">
      <dsp:nvSpPr>
        <dsp:cNvPr id="0" name=""/>
        <dsp:cNvSpPr/>
      </dsp:nvSpPr>
      <dsp:spPr>
        <a:xfrm>
          <a:off x="14650"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800100">
            <a:lnSpc>
              <a:spcPct val="90000"/>
            </a:lnSpc>
            <a:spcBef>
              <a:spcPct val="0"/>
            </a:spcBef>
            <a:spcAft>
              <a:spcPct val="35000"/>
            </a:spcAft>
            <a:buNone/>
          </a:pPr>
          <a:r>
            <a:rPr lang="en-US" sz="1800" b="1" kern="1200"/>
            <a:t>Removal, addition, or substitution of one or more individuals as partners (under Mississippi law, these actions result in dissolution of an older partnership and creation of a new one)</a:t>
          </a:r>
        </a:p>
      </dsp:txBody>
      <dsp:txXfrm>
        <a:off x="14650" y="3046621"/>
        <a:ext cx="3367750" cy="2020650"/>
      </dsp:txXfrm>
    </dsp:sp>
    <dsp:sp modelId="{0C168B99-B013-48CA-B79A-496EB07E5A34}">
      <dsp:nvSpPr>
        <dsp:cNvPr id="0" name=""/>
        <dsp:cNvSpPr/>
      </dsp:nvSpPr>
      <dsp:spPr>
        <a:xfrm>
          <a:off x="7522933" y="4011226"/>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5560" y="4053069"/>
        <a:ext cx="38729" cy="7753"/>
      </dsp:txXfrm>
    </dsp:sp>
    <dsp:sp modelId="{3A070842-29BF-4306-8B80-F0198765C400}">
      <dsp:nvSpPr>
        <dsp:cNvPr id="0" name=""/>
        <dsp:cNvSpPr/>
      </dsp:nvSpPr>
      <dsp:spPr>
        <a:xfrm>
          <a:off x="4156983"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Transfers between different levels of government, such as city to county, state to county, etc.</a:t>
          </a:r>
        </a:p>
      </dsp:txBody>
      <dsp:txXfrm>
        <a:off x="4156983" y="3046621"/>
        <a:ext cx="3367750" cy="2020650"/>
      </dsp:txXfrm>
    </dsp:sp>
    <dsp:sp modelId="{37F803FA-6B58-4C7B-818A-67C81E5B4847}">
      <dsp:nvSpPr>
        <dsp:cNvPr id="0" name=""/>
        <dsp:cNvSpPr/>
      </dsp:nvSpPr>
      <dsp:spPr>
        <a:xfrm>
          <a:off x="8299316"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Transfer (sale, gift, exchange of stock) that results in a fifty (50) percent or more change.</a:t>
          </a:r>
        </a:p>
      </dsp:txBody>
      <dsp:txXfrm>
        <a:off x="8299316" y="3046621"/>
        <a:ext cx="3367750" cy="2020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E0B15-E8BF-4AF9-9AB8-605F44617666}">
      <dsp:nvSpPr>
        <dsp:cNvPr id="0" name=""/>
        <dsp:cNvSpPr/>
      </dsp:nvSpPr>
      <dsp:spPr>
        <a:xfrm>
          <a:off x="2371036" y="727238"/>
          <a:ext cx="1324998" cy="1126712"/>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EBF57-7DDA-4D25-9935-C73C7D9D2EA2}">
      <dsp:nvSpPr>
        <dsp:cNvPr id="0" name=""/>
        <dsp:cNvSpPr/>
      </dsp:nvSpPr>
      <dsp:spPr>
        <a:xfrm>
          <a:off x="934444" y="2348297"/>
          <a:ext cx="4851056" cy="7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accent5">
                  <a:lumMod val="50000"/>
                </a:schemeClr>
              </a:solidFill>
              <a:latin typeface="+mj-lt"/>
            </a:rPr>
            <a:t>Establish and </a:t>
          </a:r>
          <a:r>
            <a:rPr lang="en-US" sz="2400" b="1" i="1" u="sng" kern="1200">
              <a:solidFill>
                <a:schemeClr val="accent5">
                  <a:lumMod val="50000"/>
                </a:schemeClr>
              </a:solidFill>
              <a:latin typeface="+mj-lt"/>
            </a:rPr>
            <a:t>maintain</a:t>
          </a:r>
          <a:r>
            <a:rPr lang="en-US" sz="2400" kern="1200">
              <a:solidFill>
                <a:schemeClr val="accent5">
                  <a:lumMod val="50000"/>
                </a:schemeClr>
              </a:solidFill>
              <a:latin typeface="+mj-lt"/>
            </a:rPr>
            <a:t> a business line of credit for business operations from either a financial institution licensed to conduct banking or other Financial Deposit Insurance Corporation (FDIC) or National Credit Union Administration (NCUA) insured financial institutions. </a:t>
          </a:r>
        </a:p>
      </dsp:txBody>
      <dsp:txXfrm>
        <a:off x="934444" y="2348297"/>
        <a:ext cx="4851056" cy="744833"/>
      </dsp:txXfrm>
    </dsp:sp>
    <dsp:sp modelId="{EC85E9FF-F6F2-48A6-8437-EE44D64470BC}">
      <dsp:nvSpPr>
        <dsp:cNvPr id="0" name=""/>
        <dsp:cNvSpPr/>
      </dsp:nvSpPr>
      <dsp:spPr>
        <a:xfrm>
          <a:off x="7883097" y="392763"/>
          <a:ext cx="1727268" cy="1736257"/>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027E5-BDC0-400F-BC75-3BCC5DAEE431}">
      <dsp:nvSpPr>
        <dsp:cNvPr id="0" name=""/>
        <dsp:cNvSpPr/>
      </dsp:nvSpPr>
      <dsp:spPr>
        <a:xfrm>
          <a:off x="6789192" y="2324499"/>
          <a:ext cx="4564602" cy="170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accent5">
                  <a:lumMod val="50000"/>
                </a:schemeClr>
              </a:solidFill>
            </a:rPr>
            <a:t>The approval amount for the business line of credit must be enough to cover operational costs/expenditures for at least three (3) months at all branch locations.</a:t>
          </a:r>
        </a:p>
      </dsp:txBody>
      <dsp:txXfrm>
        <a:off x="6789192" y="2324499"/>
        <a:ext cx="4564602" cy="1707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C559-EE9C-4FD3-A9EB-D167A9C4E110}">
      <dsp:nvSpPr>
        <dsp:cNvPr id="0" name=""/>
        <dsp:cNvSpPr/>
      </dsp:nvSpPr>
      <dsp:spPr>
        <a:xfrm>
          <a:off x="-33064" y="628791"/>
          <a:ext cx="2953399" cy="4154454"/>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9545D-B001-4631-A571-F739D8D13135}">
      <dsp:nvSpPr>
        <dsp:cNvPr id="0" name=""/>
        <dsp:cNvSpPr/>
      </dsp:nvSpPr>
      <dsp:spPr>
        <a:xfrm>
          <a:off x="257166" y="904510"/>
          <a:ext cx="2953399" cy="4154454"/>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latin typeface="+mj-lt"/>
            </a:rPr>
            <a:t>Providers must bill for Elderly and Disabled (E&amp;D) Waiver services no sooner than the first (1st) day of the month following the month in which services were rendered.</a:t>
          </a:r>
        </a:p>
      </dsp:txBody>
      <dsp:txXfrm>
        <a:off x="343668" y="991012"/>
        <a:ext cx="2780395" cy="3981450"/>
      </dsp:txXfrm>
    </dsp:sp>
    <dsp:sp modelId="{E5319682-5D50-491F-B379-C5F53C8D5857}">
      <dsp:nvSpPr>
        <dsp:cNvPr id="0" name=""/>
        <dsp:cNvSpPr/>
      </dsp:nvSpPr>
      <dsp:spPr>
        <a:xfrm>
          <a:off x="3371446" y="569709"/>
          <a:ext cx="4388684" cy="4182718"/>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FC9A5-0EEA-4A80-A0DB-C97E525B8AD9}">
      <dsp:nvSpPr>
        <dsp:cNvPr id="0" name=""/>
        <dsp:cNvSpPr/>
      </dsp:nvSpPr>
      <dsp:spPr>
        <a:xfrm>
          <a:off x="3661677" y="845428"/>
          <a:ext cx="4388684" cy="4182718"/>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rPr>
            <a:t>Providers must submit claims billed in fifteen (15) minute increments for the duration of time the services were provided, and the provider will be reimbursed by the Division of Medicaid the lessor of the maximum daily cap or the total amount of the fifteen </a:t>
          </a:r>
          <a:br>
            <a:rPr lang="en-US" sz="2000" b="1" kern="1200">
              <a:solidFill>
                <a:schemeClr val="accent5">
                  <a:lumMod val="50000"/>
                </a:schemeClr>
              </a:solidFill>
            </a:rPr>
          </a:br>
          <a:r>
            <a:rPr lang="en-US" sz="2000" b="1" kern="1200">
              <a:solidFill>
                <a:schemeClr val="accent5">
                  <a:lumMod val="50000"/>
                </a:schemeClr>
              </a:solidFill>
            </a:rPr>
            <a:t>(15) minute increment units billed for that day. </a:t>
          </a:r>
        </a:p>
      </dsp:txBody>
      <dsp:txXfrm>
        <a:off x="3784185" y="967936"/>
        <a:ext cx="4143668" cy="3937702"/>
      </dsp:txXfrm>
    </dsp:sp>
    <dsp:sp modelId="{6EE46A3A-8F3F-40BD-A91C-937D93AC5D00}">
      <dsp:nvSpPr>
        <dsp:cNvPr id="0" name=""/>
        <dsp:cNvSpPr/>
      </dsp:nvSpPr>
      <dsp:spPr>
        <a:xfrm>
          <a:off x="8201212" y="546106"/>
          <a:ext cx="3136715" cy="4182436"/>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9CFE-9B7B-496B-B666-5D049BE3421A}">
      <dsp:nvSpPr>
        <dsp:cNvPr id="0" name=""/>
        <dsp:cNvSpPr/>
      </dsp:nvSpPr>
      <dsp:spPr>
        <a:xfrm>
          <a:off x="8491443" y="821825"/>
          <a:ext cx="3136715" cy="4182436"/>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latin typeface="+mj-lt"/>
            </a:rPr>
            <a:t>Claims must be based on services that have been rendered to beneficiaries as authorized by the Plan of Services and Supports (PSS), accurately billed by qualified waiver providers, and in accordance with the approved waiver.</a:t>
          </a:r>
        </a:p>
      </dsp:txBody>
      <dsp:txXfrm>
        <a:off x="8583314" y="913696"/>
        <a:ext cx="2952973" cy="399869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C10571-4D56-A56B-2C1B-B5882AFD648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3336CCC-D554-0C48-0B49-7CA23CA97EC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83C5A1-C37F-4D37-AA84-1A26469BCFD9}" type="datetimeFigureOut">
              <a:rPr lang="en-US" smtClean="0"/>
              <a:t>6/30/2025</a:t>
            </a:fld>
            <a:endParaRPr lang="en-US"/>
          </a:p>
        </p:txBody>
      </p:sp>
      <p:sp>
        <p:nvSpPr>
          <p:cNvPr id="4" name="Footer Placeholder 3">
            <a:extLst>
              <a:ext uri="{FF2B5EF4-FFF2-40B4-BE49-F238E27FC236}">
                <a16:creationId xmlns:a16="http://schemas.microsoft.com/office/drawing/2014/main" id="{E75C9659-C433-847E-8112-6C05C404C05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CD7E6019-1A67-FEF1-E565-640941B6B79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D3E627-6675-449A-8647-DE3B9EA2D710}" type="slidenum">
              <a:rPr lang="en-US" smtClean="0"/>
              <a:t>‹#›</a:t>
            </a:fld>
            <a:endParaRPr lang="en-US"/>
          </a:p>
        </p:txBody>
      </p:sp>
    </p:spTree>
    <p:extLst>
      <p:ext uri="{BB962C8B-B14F-4D97-AF65-F5344CB8AC3E}">
        <p14:creationId xmlns:p14="http://schemas.microsoft.com/office/powerpoint/2010/main" val="2848633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9105B7-9366-45FF-8C81-F3FCC4C9639F}" type="datetimeFigureOut">
              <a:rPr lang="en-US" smtClean="0"/>
              <a:t>6/30/2025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1</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C1BE12-36C0-4A10-BF82-EBE0A896852E}" type="slidenum">
              <a:rPr lang="en-US" smtClean="0"/>
              <a:t>‹#›</a:t>
            </a:fld>
            <a:endParaRPr lang="en-US"/>
          </a:p>
        </p:txBody>
      </p:sp>
    </p:spTree>
    <p:extLst>
      <p:ext uri="{BB962C8B-B14F-4D97-AF65-F5344CB8AC3E}">
        <p14:creationId xmlns:p14="http://schemas.microsoft.com/office/powerpoint/2010/main" val="2269733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7D48A0B-377B-434D-AC40-69672DB9F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E820B22-75EB-495F-82AE-E6ED403850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0F35E74C-4AD4-46AB-9B50-373AE2512A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79E20-9737-449E-A2FB-F70FCB143183}"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Administrative Code Part 208, chapter 1 is currently available for review on the website. Throughout this presentation will be several links to additional resources, this will all be available on the HCBS Providers webpage.</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12</a:t>
            </a:fld>
            <a:endParaRPr lang="en-US"/>
          </a:p>
        </p:txBody>
      </p:sp>
    </p:spTree>
    <p:extLst>
      <p:ext uri="{BB962C8B-B14F-4D97-AF65-F5344CB8AC3E}">
        <p14:creationId xmlns:p14="http://schemas.microsoft.com/office/powerpoint/2010/main" val="31512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see the “changes” picture, that indicates a change or clarification made in the admin code. </a:t>
            </a:r>
          </a:p>
        </p:txBody>
      </p:sp>
      <p:sp>
        <p:nvSpPr>
          <p:cNvPr id="4" name="Slide Number Placeholder 3"/>
          <p:cNvSpPr>
            <a:spLocks noGrp="1"/>
          </p:cNvSpPr>
          <p:nvPr>
            <p:ph type="sldNum" sz="quarter" idx="5"/>
          </p:nvPr>
        </p:nvSpPr>
        <p:spPr/>
        <p:txBody>
          <a:bodyPr/>
          <a:lstStyle/>
          <a:p>
            <a:fld id="{3C3317C2-0447-492F-8E90-3466CCBD04DA}" type="slidenum">
              <a:rPr lang="en-US" smtClean="0"/>
              <a:t>13</a:t>
            </a:fld>
            <a:endParaRPr lang="en-US"/>
          </a:p>
        </p:txBody>
      </p:sp>
    </p:spTree>
    <p:extLst>
      <p:ext uri="{BB962C8B-B14F-4D97-AF65-F5344CB8AC3E}">
        <p14:creationId xmlns:p14="http://schemas.microsoft.com/office/powerpoint/2010/main" val="233138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Our Office frequently sees providers who are selling their business without notifying the Division of Medicaid timely. We’d like to remind everyone that there cannot be a transfer of ownership of your Medicaid issued provider ID without first notifying Medicaid. We must ensure that the new owners are qualified to provide the services and go through all required credentialing. As a reminder, the NEW owner is responsible for maintaining all files and documents from the previous owner for auditing purposes. </a:t>
            </a:r>
          </a:p>
          <a:p>
            <a:pPr marL="171450" indent="-171450">
              <a:buFont typeface="Wingdings" panose="05000000000000000000" pitchFamily="2" charset="2"/>
              <a:buChar char="§"/>
            </a:pPr>
            <a:r>
              <a:rPr lang="en-US" dirty="0"/>
              <a:t>The new owner is assuming all responsibility and liability for all claims that were filed prior to the transfer.</a:t>
            </a:r>
            <a:r>
              <a:rPr lang="en-US" sz="1200" dirty="0"/>
              <a:t> A provider/facility that undergoes a change of ownership must notify the Office of LTSS within ten (10) days, and the Office of Provider Enrollment within thirty-five (35) days after any change in ownership.</a:t>
            </a:r>
          </a:p>
          <a:p>
            <a:pPr marL="171450" indent="-171450">
              <a:buFont typeface="Wingdings" panose="05000000000000000000" pitchFamily="2" charset="2"/>
              <a:buChar char="§"/>
            </a:pPr>
            <a:r>
              <a:rPr lang="en-US" sz="1200" dirty="0"/>
              <a:t>A CHOW packet must be received, reviewed, and approved by the Office of Long-Term Services &amp; Supports before the provider can complete a Mississippi Medicaid Provider Application Packet.</a:t>
            </a:r>
          </a:p>
          <a:p>
            <a:pPr marL="171450" indent="-171450">
              <a:buFont typeface="Wingdings" panose="05000000000000000000" pitchFamily="2" charset="2"/>
              <a:buChar char="§"/>
            </a:pPr>
            <a:r>
              <a:rPr lang="en-US" sz="1200" dirty="0"/>
              <a:t>The new provider must continue to maintain all Medicaid beneficiary records for at least six (5) years, unless an alternative method for maintaining the records has been established in writing and approved by the Division of Medicaid as required by Health Insurance Portability and Accountability Act of 1996 (HIPAA).</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16</a:t>
            </a:fld>
            <a:endParaRPr lang="en-US"/>
          </a:p>
        </p:txBody>
      </p:sp>
    </p:spTree>
    <p:extLst>
      <p:ext uri="{BB962C8B-B14F-4D97-AF65-F5344CB8AC3E}">
        <p14:creationId xmlns:p14="http://schemas.microsoft.com/office/powerpoint/2010/main" val="79070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following are examples of changes of ownership. This list is not exhaustive. </a:t>
            </a:r>
            <a:r>
              <a:rPr lang="en-US" dirty="0"/>
              <a:t>A few things to consider here that we’ve seen impact providers: if you have a business partnership and one partner passes away, this is a change in ownership and must be reported. If you plan to pass your business to another business partner or relative in the event of your death or disability, we recommend having them added as a partner now, even with as little as 1% ownership, so that in those events, your business can continue providing care uninterrupted.</a:t>
            </a:r>
            <a:r>
              <a:rPr lang="en-US" sz="1200" dirty="0"/>
              <a:t> Providers should contact the Division of Medicaid’s Office of Long Term Services &amp; Supports to begin this process. </a:t>
            </a:r>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17</a:t>
            </a:fld>
            <a:endParaRPr lang="en-US"/>
          </a:p>
        </p:txBody>
      </p:sp>
    </p:spTree>
    <p:extLst>
      <p:ext uri="{BB962C8B-B14F-4D97-AF65-F5344CB8AC3E}">
        <p14:creationId xmlns:p14="http://schemas.microsoft.com/office/powerpoint/2010/main" val="224505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dirty="0">
                <a:solidFill>
                  <a:srgbClr val="000000"/>
                </a:solidFill>
                <a:latin typeface="+mj-lt"/>
              </a:rPr>
              <a:t>P</a:t>
            </a:r>
            <a:r>
              <a:rPr lang="en-US" sz="1200" b="0" i="0" u="none" strike="noStrike" baseline="0" dirty="0">
                <a:solidFill>
                  <a:srgbClr val="000000"/>
                </a:solidFill>
                <a:latin typeface="+mj-lt"/>
              </a:rPr>
              <a:t>roviders </a:t>
            </a:r>
            <a:r>
              <a:rPr lang="en-US" sz="1200" dirty="0">
                <a:solidFill>
                  <a:srgbClr val="000000"/>
                </a:solidFill>
                <a:latin typeface="+mj-lt"/>
              </a:rPr>
              <a:t>must </a:t>
            </a:r>
            <a:r>
              <a:rPr lang="en-US" sz="1200" b="0" i="0" u="none" strike="noStrike" baseline="0" dirty="0">
                <a:solidFill>
                  <a:srgbClr val="000000"/>
                </a:solidFill>
                <a:latin typeface="+mj-lt"/>
              </a:rPr>
              <a:t>submit any proposed changes to location, supervisory staffing, or organizational contact information, to the Division of Medicaid Office of LTSS for approval prior to implementing the requested change. </a:t>
            </a:r>
            <a:endParaRPr lang="en-US" sz="1200" dirty="0">
              <a:latin typeface="+mj-lt"/>
            </a:endParaRPr>
          </a:p>
          <a:p>
            <a:r>
              <a:rPr lang="en-US" dirty="0"/>
              <a:t>If you’re planning to relocate, contact our office first. We are happy to do a virtual walk though with you of your new location.</a:t>
            </a:r>
          </a:p>
        </p:txBody>
      </p:sp>
      <p:sp>
        <p:nvSpPr>
          <p:cNvPr id="4" name="Slide Number Placeholder 3"/>
          <p:cNvSpPr>
            <a:spLocks noGrp="1"/>
          </p:cNvSpPr>
          <p:nvPr>
            <p:ph type="sldNum" sz="quarter" idx="5"/>
          </p:nvPr>
        </p:nvSpPr>
        <p:spPr/>
        <p:txBody>
          <a:bodyPr/>
          <a:lstStyle/>
          <a:p>
            <a:fld id="{3C3317C2-0447-492F-8E90-3466CCBD04DA}" type="slidenum">
              <a:rPr lang="en-US" smtClean="0"/>
              <a:t>18</a:t>
            </a:fld>
            <a:endParaRPr lang="en-US"/>
          </a:p>
        </p:txBody>
      </p:sp>
    </p:spTree>
    <p:extLst>
      <p:ext uri="{BB962C8B-B14F-4D97-AF65-F5344CB8AC3E}">
        <p14:creationId xmlns:p14="http://schemas.microsoft.com/office/powerpoint/2010/main" val="239024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to the implementation of MESA, newly enrolling providers were required to establish a business line of credit.</a:t>
            </a:r>
          </a:p>
          <a:p>
            <a:r>
              <a:rPr lang="en-US"/>
              <a:t>With updates to the Administrative Code, all E&amp;D providers are required to establish and now maintain a business line of credit for operations as proof of financial solvency.</a:t>
            </a:r>
          </a:p>
          <a:p>
            <a:r>
              <a:rPr lang="en-US"/>
              <a:t>To ensure continuity of business operations and member services, providers must maintain a line of credit available to use in the event that there are reimbursement delays in claims processing with the Division of Medicaid. The line of credit will ensure that your agency can continue payroll processes.</a:t>
            </a:r>
          </a:p>
        </p:txBody>
      </p:sp>
      <p:sp>
        <p:nvSpPr>
          <p:cNvPr id="4" name="Slide Number Placeholder 3"/>
          <p:cNvSpPr>
            <a:spLocks noGrp="1"/>
          </p:cNvSpPr>
          <p:nvPr>
            <p:ph type="sldNum" sz="quarter" idx="5"/>
          </p:nvPr>
        </p:nvSpPr>
        <p:spPr/>
        <p:txBody>
          <a:bodyPr/>
          <a:lstStyle/>
          <a:p>
            <a:fld id="{7FC1BE12-36C0-4A10-BF82-EBE0A896852E}" type="slidenum">
              <a:rPr lang="en-US" smtClean="0"/>
              <a:t>19</a:t>
            </a:fld>
            <a:endParaRPr lang="en-US"/>
          </a:p>
        </p:txBody>
      </p:sp>
    </p:spTree>
    <p:extLst>
      <p:ext uri="{BB962C8B-B14F-4D97-AF65-F5344CB8AC3E}">
        <p14:creationId xmlns:p14="http://schemas.microsoft.com/office/powerpoint/2010/main" val="3719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a:solidFill>
                  <a:srgbClr val="000000"/>
                </a:solidFill>
                <a:latin typeface="+mj-lt"/>
              </a:rPr>
              <a:t>P</a:t>
            </a:r>
            <a:r>
              <a:rPr lang="en-US" sz="1200" b="0" i="0" u="none" strike="noStrike" baseline="0">
                <a:solidFill>
                  <a:srgbClr val="000000"/>
                </a:solidFill>
                <a:latin typeface="+mj-lt"/>
              </a:rPr>
              <a:t>roviders </a:t>
            </a:r>
            <a:r>
              <a:rPr lang="en-US" sz="1200">
                <a:solidFill>
                  <a:srgbClr val="000000"/>
                </a:solidFill>
                <a:latin typeface="+mj-lt"/>
              </a:rPr>
              <a:t>must submit claims billed in fifteen (15) minute increments for the duration of time the services were provided. The claims must reflect actual time in and actual time out each day.</a:t>
            </a:r>
          </a:p>
          <a:p>
            <a:pPr marL="57150" indent="0">
              <a:lnSpc>
                <a:spcPct val="90000"/>
              </a:lnSpc>
              <a:spcAft>
                <a:spcPts val="600"/>
              </a:spcAft>
              <a:buFont typeface="Wingdings" panose="05000000000000000000" pitchFamily="2" charset="2"/>
              <a:buNone/>
            </a:pPr>
            <a:r>
              <a:rPr lang="en-US" sz="1200">
                <a:solidFill>
                  <a:srgbClr val="000000"/>
                </a:solidFill>
                <a:latin typeface="+mj-lt"/>
              </a:rPr>
              <a:t>The provider will be reimbursed by the Division of Medicaid the lessor of the maximum daily cap or the total amount of the fifteen (15) minute increment units billed for that day. In simpler terms, providers bill for the full time of services rendered and the system will cap the claim at the allowed maximum.</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20</a:t>
            </a:fld>
            <a:endParaRPr lang="en-US"/>
          </a:p>
        </p:txBody>
      </p:sp>
    </p:spTree>
    <p:extLst>
      <p:ext uri="{BB962C8B-B14F-4D97-AF65-F5344CB8AC3E}">
        <p14:creationId xmlns:p14="http://schemas.microsoft.com/office/powerpoint/2010/main" val="334937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8C9A-62C3-3E3E-5D86-F8E16B0F2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91606-CC71-FAD9-50A1-8CAE3254A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6C294-9651-0FCF-99CA-13C544509270}"/>
              </a:ext>
            </a:extLst>
          </p:cNvPr>
          <p:cNvSpPr>
            <a:spLocks noGrp="1"/>
          </p:cNvSpPr>
          <p:nvPr>
            <p:ph type="body" idx="1"/>
          </p:nvPr>
        </p:nvSpPr>
        <p:spPr/>
        <p:txBody>
          <a:bodyPr/>
          <a:lstStyle/>
          <a:p>
            <a:r>
              <a:rPr lang="en-US" dirty="0"/>
              <a:t>Admin Code Rule 1.10 Reimbursement</a:t>
            </a:r>
          </a:p>
          <a:p>
            <a:r>
              <a:rPr lang="en-US" dirty="0"/>
              <a:t>Later in this presentation there is more information on the types of documentation required, and some tips on appropriate storage and retention of those records.</a:t>
            </a:r>
          </a:p>
        </p:txBody>
      </p:sp>
      <p:sp>
        <p:nvSpPr>
          <p:cNvPr id="4" name="Slide Number Placeholder 3">
            <a:extLst>
              <a:ext uri="{FF2B5EF4-FFF2-40B4-BE49-F238E27FC236}">
                <a16:creationId xmlns:a16="http://schemas.microsoft.com/office/drawing/2014/main" id="{2C063024-2EF9-F936-3EDD-A1748195A2A8}"/>
              </a:ext>
            </a:extLst>
          </p:cNvPr>
          <p:cNvSpPr>
            <a:spLocks noGrp="1"/>
          </p:cNvSpPr>
          <p:nvPr>
            <p:ph type="sldNum" sz="quarter" idx="5"/>
          </p:nvPr>
        </p:nvSpPr>
        <p:spPr/>
        <p:txBody>
          <a:bodyPr/>
          <a:lstStyle/>
          <a:p>
            <a:fld id="{7FC1BE12-36C0-4A10-BF82-EBE0A896852E}" type="slidenum">
              <a:rPr lang="en-US" smtClean="0"/>
              <a:t>21</a:t>
            </a:fld>
            <a:endParaRPr lang="en-US"/>
          </a:p>
        </p:txBody>
      </p:sp>
    </p:spTree>
    <p:extLst>
      <p:ext uri="{BB962C8B-B14F-4D97-AF65-F5344CB8AC3E}">
        <p14:creationId xmlns:p14="http://schemas.microsoft.com/office/powerpoint/2010/main" val="268418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b="0" i="0" u="none" strike="noStrike" baseline="0">
                <a:solidFill>
                  <a:srgbClr val="11ABAF"/>
                </a:solidFill>
              </a:rPr>
              <a:t>ADC facilities require on-site review by the Office of Long Term Service &amp; Supports prior to Waiver services being rendered. The facility must be well maintained, both inside and out. As discussed earlier, providers are prohibited from relocating without prior approval from our office. The following slides will help you ensure you obtain and maintain compliance with physical site requirements.</a:t>
            </a:r>
          </a:p>
          <a:p>
            <a:pPr marL="57150" indent="0">
              <a:lnSpc>
                <a:spcPct val="90000"/>
              </a:lnSpc>
              <a:spcAft>
                <a:spcPts val="600"/>
              </a:spcAft>
              <a:buFont typeface="Wingdings" panose="05000000000000000000" pitchFamily="2" charset="2"/>
              <a:buNone/>
            </a:pPr>
            <a:endParaRPr lang="en-US" sz="1200" b="0" i="0" u="none" strike="noStrike" baseline="0">
              <a:solidFill>
                <a:srgbClr val="11ABAF"/>
              </a:solidFill>
            </a:endParaRP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24</a:t>
            </a:fld>
            <a:endParaRPr lang="en-US"/>
          </a:p>
        </p:txBody>
      </p:sp>
    </p:spTree>
    <p:extLst>
      <p:ext uri="{BB962C8B-B14F-4D97-AF65-F5344CB8AC3E}">
        <p14:creationId xmlns:p14="http://schemas.microsoft.com/office/powerpoint/2010/main" val="375450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t>The 3-page ADC Facility Review Attestation was designed to help ADC providers understand site requirements, including but not limited to ADA compliance, fire safety, food service, and transportation. ADC providers can use this tool to identify areas that need to be addressed in their current facility, or to identify if a potential new facility is appropriate for use as an ADC.</a:t>
            </a:r>
          </a:p>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25</a:t>
            </a:fld>
            <a:endParaRPr lang="en-US"/>
          </a:p>
        </p:txBody>
      </p:sp>
    </p:spTree>
    <p:extLst>
      <p:ext uri="{BB962C8B-B14F-4D97-AF65-F5344CB8AC3E}">
        <p14:creationId xmlns:p14="http://schemas.microsoft.com/office/powerpoint/2010/main" val="329602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new owner or partnership is with to the agency, they must also complete and attest to this training. </a:t>
            </a:r>
          </a:p>
        </p:txBody>
      </p:sp>
      <p:sp>
        <p:nvSpPr>
          <p:cNvPr id="4" name="Slide Number Placeholder 3"/>
          <p:cNvSpPr>
            <a:spLocks noGrp="1"/>
          </p:cNvSpPr>
          <p:nvPr>
            <p:ph type="sldNum" sz="quarter" idx="5"/>
          </p:nvPr>
        </p:nvSpPr>
        <p:spPr/>
        <p:txBody>
          <a:bodyPr/>
          <a:lstStyle/>
          <a:p>
            <a:fld id="{7FC1BE12-36C0-4A10-BF82-EBE0A896852E}" type="slidenum">
              <a:rPr lang="en-US" smtClean="0"/>
              <a:t>2</a:t>
            </a:fld>
            <a:endParaRPr lang="en-US"/>
          </a:p>
        </p:txBody>
      </p:sp>
    </p:spTree>
    <p:extLst>
      <p:ext uri="{BB962C8B-B14F-4D97-AF65-F5344CB8AC3E}">
        <p14:creationId xmlns:p14="http://schemas.microsoft.com/office/powerpoint/2010/main" val="50304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CMS issued a final rule in 2014 to address the settings requirements for all ADC providers to ensure they are safe and homelike. Providers should be completing this annually and going over it with your staff so they are aware of the requirements.</a:t>
            </a:r>
          </a:p>
        </p:txBody>
      </p:sp>
      <p:sp>
        <p:nvSpPr>
          <p:cNvPr id="4" name="Slide Number Placeholder 3"/>
          <p:cNvSpPr>
            <a:spLocks noGrp="1"/>
          </p:cNvSpPr>
          <p:nvPr>
            <p:ph type="sldNum" sz="quarter" idx="5"/>
          </p:nvPr>
        </p:nvSpPr>
        <p:spPr/>
        <p:txBody>
          <a:bodyPr/>
          <a:lstStyle/>
          <a:p>
            <a:fld id="{3C3317C2-0447-492F-8E90-3466CCBD04DA}" type="slidenum">
              <a:rPr lang="en-US" smtClean="0"/>
              <a:t>26</a:t>
            </a:fld>
            <a:endParaRPr lang="en-US"/>
          </a:p>
        </p:txBody>
      </p:sp>
    </p:spTree>
    <p:extLst>
      <p:ext uri="{BB962C8B-B14F-4D97-AF65-F5344CB8AC3E}">
        <p14:creationId xmlns:p14="http://schemas.microsoft.com/office/powerpoint/2010/main" val="429454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t>The Fire Safety Survey should be used to ensure your facility meets fire safety requirements. In addition to annual fire inspections, providers must also be completing and documenting quarterly drills for fire &amp; inclement weather.</a:t>
            </a:r>
          </a:p>
          <a:p>
            <a:pPr defTabSz="949478">
              <a:defRPr/>
            </a:pPr>
            <a:endParaRPr lang="en-US"/>
          </a:p>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27</a:t>
            </a:fld>
            <a:endParaRPr lang="en-US"/>
          </a:p>
        </p:txBody>
      </p:sp>
    </p:spTree>
    <p:extLst>
      <p:ext uri="{BB962C8B-B14F-4D97-AF65-F5344CB8AC3E}">
        <p14:creationId xmlns:p14="http://schemas.microsoft.com/office/powerpoint/2010/main" val="10927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ADC facility records must include documentation of maintenance and janitorial services, including which staff are responsible for identifying and correcting needed repairs. Someone must be responsible for disposing expired foods, testing alarms, restocking supplies, and so forth.</a:t>
            </a:r>
          </a:p>
        </p:txBody>
      </p:sp>
      <p:sp>
        <p:nvSpPr>
          <p:cNvPr id="4" name="Slide Number Placeholder 3"/>
          <p:cNvSpPr>
            <a:spLocks noGrp="1"/>
          </p:cNvSpPr>
          <p:nvPr>
            <p:ph type="sldNum" sz="quarter" idx="5"/>
          </p:nvPr>
        </p:nvSpPr>
        <p:spPr/>
        <p:txBody>
          <a:bodyPr/>
          <a:lstStyle/>
          <a:p>
            <a:fld id="{7FC1BE12-36C0-4A10-BF82-EBE0A896852E}" type="slidenum">
              <a:rPr lang="en-US" smtClean="0"/>
              <a:t>28</a:t>
            </a:fld>
            <a:endParaRPr lang="en-US"/>
          </a:p>
        </p:txBody>
      </p:sp>
    </p:spTree>
    <p:extLst>
      <p:ext uri="{BB962C8B-B14F-4D97-AF65-F5344CB8AC3E}">
        <p14:creationId xmlns:p14="http://schemas.microsoft.com/office/powerpoint/2010/main" val="259475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29</a:t>
            </a:fld>
            <a:endParaRPr lang="en-US"/>
          </a:p>
        </p:txBody>
      </p:sp>
    </p:spTree>
    <p:extLst>
      <p:ext uri="{BB962C8B-B14F-4D97-AF65-F5344CB8AC3E}">
        <p14:creationId xmlns:p14="http://schemas.microsoft.com/office/powerpoint/2010/main" val="205583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sending updated organizational charts to DOM, please use the above template and include the names &amp; job titles of the staff assigned to each role.</a:t>
            </a:r>
          </a:p>
          <a:p>
            <a:r>
              <a:rPr lang="en-US" dirty="0"/>
              <a:t>Providers must employ (as a W2 employee) all staff listed on the organizational chart shown, with the exception of the role of licensed nurse, which may be contract staff.</a:t>
            </a:r>
          </a:p>
          <a:p>
            <a:r>
              <a:rPr lang="en-US" dirty="0"/>
              <a:t>Driver and Food Server may be replaced with the use of transportation or catering contracts.</a:t>
            </a:r>
          </a:p>
          <a:p>
            <a:endParaRPr lang="en-US" dirty="0"/>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31</a:t>
            </a:fld>
            <a:endParaRPr lang="en-US"/>
          </a:p>
        </p:txBody>
      </p:sp>
    </p:spTree>
    <p:extLst>
      <p:ext uri="{BB962C8B-B14F-4D97-AF65-F5344CB8AC3E}">
        <p14:creationId xmlns:p14="http://schemas.microsoft.com/office/powerpoint/2010/main" val="390385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administrator or CEO is responsible for developing administrative policies, hiring staff, and fiscal management. This role is not required to be on-site full time.</a:t>
            </a:r>
          </a:p>
        </p:txBody>
      </p:sp>
      <p:sp>
        <p:nvSpPr>
          <p:cNvPr id="4" name="Slide Number Placeholder 3"/>
          <p:cNvSpPr>
            <a:spLocks noGrp="1"/>
          </p:cNvSpPr>
          <p:nvPr>
            <p:ph type="sldNum" sz="quarter" idx="5"/>
          </p:nvPr>
        </p:nvSpPr>
        <p:spPr/>
        <p:txBody>
          <a:bodyPr/>
          <a:lstStyle/>
          <a:p>
            <a:fld id="{7FC1BE12-36C0-4A10-BF82-EBE0A896852E}" type="slidenum">
              <a:rPr lang="en-US" smtClean="0"/>
              <a:t>32</a:t>
            </a:fld>
            <a:endParaRPr lang="en-US"/>
          </a:p>
        </p:txBody>
      </p:sp>
    </p:spTree>
    <p:extLst>
      <p:ext uri="{BB962C8B-B14F-4D97-AF65-F5344CB8AC3E}">
        <p14:creationId xmlns:p14="http://schemas.microsoft.com/office/powerpoint/2010/main" val="816018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Administrator is not on-site full time during operating hours, then a program director is required to oversee the planning ADC services to ensure individual needs are met.</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33</a:t>
            </a:fld>
            <a:endParaRPr lang="en-US"/>
          </a:p>
        </p:txBody>
      </p:sp>
    </p:spTree>
    <p:extLst>
      <p:ext uri="{BB962C8B-B14F-4D97-AF65-F5344CB8AC3E}">
        <p14:creationId xmlns:p14="http://schemas.microsoft.com/office/powerpoint/2010/main" val="1708476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licensed nurse is required to be on site at least 8 hours per week during normal business hours when beneficiaries are present. This replaces the previous requirement to have an RN on-site full time.</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34</a:t>
            </a:fld>
            <a:endParaRPr lang="en-US"/>
          </a:p>
        </p:txBody>
      </p:sp>
    </p:spTree>
    <p:extLst>
      <p:ext uri="{BB962C8B-B14F-4D97-AF65-F5344CB8AC3E}">
        <p14:creationId xmlns:p14="http://schemas.microsoft.com/office/powerpoint/2010/main" val="258060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35</a:t>
            </a:fld>
            <a:endParaRPr lang="en-US"/>
          </a:p>
        </p:txBody>
      </p:sp>
    </p:spTree>
    <p:extLst>
      <p:ext uri="{BB962C8B-B14F-4D97-AF65-F5344CB8AC3E}">
        <p14:creationId xmlns:p14="http://schemas.microsoft.com/office/powerpoint/2010/main" val="360334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 Assistants are responsible for providing assistance to beneficiaries and may assist with escorting beneficiaries during transportation.</a:t>
            </a:r>
          </a:p>
          <a:p>
            <a:endParaRPr lang="en-US"/>
          </a:p>
          <a:p>
            <a:r>
              <a:rPr lang="en-US"/>
              <a:t>If food is prepared on-site, a ServSafe Certified employee is required to oversee the preparation and serving of food. The </a:t>
            </a:r>
            <a:r>
              <a:rPr lang="en-US" err="1"/>
              <a:t>servsafe</a:t>
            </a:r>
            <a:r>
              <a:rPr lang="en-US"/>
              <a:t> employee must be the actual cook, not the staff responsible for supervising the cook.</a:t>
            </a:r>
          </a:p>
        </p:txBody>
      </p:sp>
      <p:sp>
        <p:nvSpPr>
          <p:cNvPr id="4" name="Slide Number Placeholder 3"/>
          <p:cNvSpPr>
            <a:spLocks noGrp="1"/>
          </p:cNvSpPr>
          <p:nvPr>
            <p:ph type="sldNum" sz="quarter" idx="5"/>
          </p:nvPr>
        </p:nvSpPr>
        <p:spPr/>
        <p:txBody>
          <a:bodyPr/>
          <a:lstStyle/>
          <a:p>
            <a:fld id="{7FC1BE12-36C0-4A10-BF82-EBE0A896852E}" type="slidenum">
              <a:rPr lang="en-US" smtClean="0"/>
              <a:t>36</a:t>
            </a:fld>
            <a:endParaRPr lang="en-US"/>
          </a:p>
        </p:txBody>
      </p:sp>
    </p:spTree>
    <p:extLst>
      <p:ext uri="{BB962C8B-B14F-4D97-AF65-F5344CB8AC3E}">
        <p14:creationId xmlns:p14="http://schemas.microsoft.com/office/powerpoint/2010/main" val="42944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a:t>
            </a:fld>
            <a:endParaRPr lang="en-US"/>
          </a:p>
        </p:txBody>
      </p:sp>
    </p:spTree>
    <p:extLst>
      <p:ext uri="{BB962C8B-B14F-4D97-AF65-F5344CB8AC3E}">
        <p14:creationId xmlns:p14="http://schemas.microsoft.com/office/powerpoint/2010/main" val="132201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t>Keep in mind that members who rely on wheelchairs or other mobility devices may need additional assistance getting into their homes at drop off. Be sure there is adequate staff to assist.</a:t>
            </a:r>
          </a:p>
          <a:p>
            <a:pPr marL="171450" indent="-171450">
              <a:buFont typeface="Wingdings" panose="05000000000000000000" pitchFamily="2" charset="2"/>
              <a:buChar char="§"/>
            </a:pPr>
            <a:r>
              <a:rPr lang="en-US" sz="1200">
                <a:solidFill>
                  <a:schemeClr val="bg1"/>
                </a:solidFill>
              </a:rPr>
              <a:t>Providers who are transporting members who rely on wheelchairs need to be well trained in the safe operation of lifts, &amp; how to secure the wheelchair in the van or bus.</a:t>
            </a:r>
          </a:p>
          <a:p>
            <a:pPr marL="171450" indent="-171450">
              <a:buFont typeface="Wingdings" panose="05000000000000000000" pitchFamily="2" charset="2"/>
              <a:buChar char="§"/>
            </a:pPr>
            <a:r>
              <a:rPr lang="en-US"/>
              <a:t>Current license must include appropriate class type for the vehicles your agency has. Please refer to the Dept of Transportation for class type. (Class Type D)</a:t>
            </a:r>
          </a:p>
        </p:txBody>
      </p:sp>
      <p:sp>
        <p:nvSpPr>
          <p:cNvPr id="4" name="Slide Number Placeholder 3"/>
          <p:cNvSpPr>
            <a:spLocks noGrp="1"/>
          </p:cNvSpPr>
          <p:nvPr>
            <p:ph type="sldNum" sz="quarter" idx="5"/>
          </p:nvPr>
        </p:nvSpPr>
        <p:spPr/>
        <p:txBody>
          <a:bodyPr/>
          <a:lstStyle/>
          <a:p>
            <a:fld id="{7FC1BE12-36C0-4A10-BF82-EBE0A896852E}" type="slidenum">
              <a:rPr lang="en-US" smtClean="0"/>
              <a:t>37</a:t>
            </a:fld>
            <a:endParaRPr lang="en-US"/>
          </a:p>
        </p:txBody>
      </p:sp>
    </p:spTree>
    <p:extLst>
      <p:ext uri="{BB962C8B-B14F-4D97-AF65-F5344CB8AC3E}">
        <p14:creationId xmlns:p14="http://schemas.microsoft.com/office/powerpoint/2010/main" val="35438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ensure safe transportation for beneficiaries, additional regulations were adopted which are in line with other DOM non-emergency transportation services.</a:t>
            </a:r>
          </a:p>
        </p:txBody>
      </p:sp>
      <p:sp>
        <p:nvSpPr>
          <p:cNvPr id="4" name="Slide Number Placeholder 3"/>
          <p:cNvSpPr>
            <a:spLocks noGrp="1"/>
          </p:cNvSpPr>
          <p:nvPr>
            <p:ph type="sldNum" sz="quarter" idx="5"/>
          </p:nvPr>
        </p:nvSpPr>
        <p:spPr/>
        <p:txBody>
          <a:bodyPr/>
          <a:lstStyle/>
          <a:p>
            <a:fld id="{7FC1BE12-36C0-4A10-BF82-EBE0A896852E}" type="slidenum">
              <a:rPr lang="en-US" smtClean="0"/>
              <a:t>38</a:t>
            </a:fld>
            <a:endParaRPr lang="en-US"/>
          </a:p>
        </p:txBody>
      </p:sp>
    </p:spTree>
    <p:extLst>
      <p:ext uri="{BB962C8B-B14F-4D97-AF65-F5344CB8AC3E}">
        <p14:creationId xmlns:p14="http://schemas.microsoft.com/office/powerpoint/2010/main" val="1827266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Federal Labor Laws prohibit employees from volunteering hours of service to their employers.</a:t>
            </a:r>
          </a:p>
        </p:txBody>
      </p:sp>
      <p:sp>
        <p:nvSpPr>
          <p:cNvPr id="4" name="Slide Number Placeholder 3"/>
          <p:cNvSpPr>
            <a:spLocks noGrp="1"/>
          </p:cNvSpPr>
          <p:nvPr>
            <p:ph type="sldNum" sz="quarter" idx="5"/>
          </p:nvPr>
        </p:nvSpPr>
        <p:spPr/>
        <p:txBody>
          <a:bodyPr/>
          <a:lstStyle/>
          <a:p>
            <a:fld id="{7FC1BE12-36C0-4A10-BF82-EBE0A896852E}" type="slidenum">
              <a:rPr lang="en-US" smtClean="0"/>
              <a:t>39</a:t>
            </a:fld>
            <a:endParaRPr lang="en-US"/>
          </a:p>
        </p:txBody>
      </p:sp>
    </p:spTree>
    <p:extLst>
      <p:ext uri="{BB962C8B-B14F-4D97-AF65-F5344CB8AC3E}">
        <p14:creationId xmlns:p14="http://schemas.microsoft.com/office/powerpoint/2010/main" val="351421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only and name only background checks are insufficient. Full rap sheet included with results letter from MSDH and placed in employee’s and volunteer's personnel file for auditing purposes.   Providers are not authorized to offer a waiver of any kind to allow disqualified applicants to work in the waiver program.</a:t>
            </a:r>
            <a:r>
              <a:rPr lang="en-US" sz="1800" dirty="0">
                <a:effectLst/>
                <a:latin typeface="Calibri" panose="020F0502020204030204" pitchFamily="34" charset="0"/>
                <a:ea typeface="Aptos" panose="020B0004020202020204" pitchFamily="34" charset="0"/>
              </a:rPr>
              <a:t> The non-criminal justice form and the applicant authorization form are now auto generated thru SAFER.</a:t>
            </a:r>
            <a:endParaRPr lang="en-US" dirty="0"/>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40</a:t>
            </a:fld>
            <a:endParaRPr lang="en-US"/>
          </a:p>
        </p:txBody>
      </p:sp>
    </p:spTree>
    <p:extLst>
      <p:ext uri="{BB962C8B-B14F-4D97-AF65-F5344CB8AC3E}">
        <p14:creationId xmlns:p14="http://schemas.microsoft.com/office/powerpoint/2010/main" val="225171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solidFill>
                  <a:schemeClr val="bg1"/>
                </a:solidFill>
                <a:latin typeface="+mj-lt"/>
              </a:rPr>
              <a:t>Monthly checks are to ensure that employees or volunteers participating in face-to-face interactions with beneficiaries are not listed on the Mississippi Nurse Aide Abuse Registry or the Office of Inspector General's Exclusion Database.</a:t>
            </a:r>
            <a:endParaRPr lang="en-US" b="0" dirty="0"/>
          </a:p>
        </p:txBody>
      </p:sp>
      <p:sp>
        <p:nvSpPr>
          <p:cNvPr id="4" name="Slide Number Placeholder 3"/>
          <p:cNvSpPr>
            <a:spLocks noGrp="1"/>
          </p:cNvSpPr>
          <p:nvPr>
            <p:ph type="sldNum" sz="quarter" idx="5"/>
          </p:nvPr>
        </p:nvSpPr>
        <p:spPr/>
        <p:txBody>
          <a:bodyPr/>
          <a:lstStyle/>
          <a:p>
            <a:fld id="{7FC1BE12-36C0-4A10-BF82-EBE0A896852E}" type="slidenum">
              <a:rPr lang="en-US" smtClean="0"/>
              <a:t>41</a:t>
            </a:fld>
            <a:endParaRPr lang="en-US"/>
          </a:p>
        </p:txBody>
      </p:sp>
    </p:spTree>
    <p:extLst>
      <p:ext uri="{BB962C8B-B14F-4D97-AF65-F5344CB8AC3E}">
        <p14:creationId xmlns:p14="http://schemas.microsoft.com/office/powerpoint/2010/main" val="927095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0000"/>
              </a:lnSpc>
              <a:spcAft>
                <a:spcPts val="600"/>
              </a:spcAft>
              <a:buFont typeface="Wingdings" panose="05000000000000000000" pitchFamily="2" charset="2"/>
              <a:buNone/>
            </a:pPr>
            <a:r>
              <a:rPr lang="en-US" sz="1200" kern="12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As a reminder, if food is prepared on site, refer back to the staffing requirements for a </a:t>
            </a:r>
            <a:r>
              <a:rPr lang="en-US" sz="1200" kern="120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servsafe</a:t>
            </a:r>
            <a:r>
              <a:rPr lang="en-US" sz="1200" kern="12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certified employee.</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44</a:t>
            </a:fld>
            <a:endParaRPr lang="en-US"/>
          </a:p>
        </p:txBody>
      </p:sp>
    </p:spTree>
    <p:extLst>
      <p:ext uri="{BB962C8B-B14F-4D97-AF65-F5344CB8AC3E}">
        <p14:creationId xmlns:p14="http://schemas.microsoft.com/office/powerpoint/2010/main" val="372031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Vehicles used for transportation must be ADA accessible, safe, clean and well maintained. Full requirements can be found under Rule 1.3 of Medicaid Administrative Code Part 208.</a:t>
            </a:r>
          </a:p>
        </p:txBody>
      </p:sp>
      <p:sp>
        <p:nvSpPr>
          <p:cNvPr id="4" name="Slide Number Placeholder 3"/>
          <p:cNvSpPr>
            <a:spLocks noGrp="1"/>
          </p:cNvSpPr>
          <p:nvPr>
            <p:ph type="sldNum" sz="quarter" idx="5"/>
          </p:nvPr>
        </p:nvSpPr>
        <p:spPr/>
        <p:txBody>
          <a:bodyPr/>
          <a:lstStyle/>
          <a:p>
            <a:fld id="{7FC1BE12-36C0-4A10-BF82-EBE0A896852E}" type="slidenum">
              <a:rPr lang="en-US" smtClean="0"/>
              <a:t>46</a:t>
            </a:fld>
            <a:endParaRPr lang="en-US"/>
          </a:p>
        </p:txBody>
      </p:sp>
    </p:spTree>
    <p:extLst>
      <p:ext uri="{BB962C8B-B14F-4D97-AF65-F5344CB8AC3E}">
        <p14:creationId xmlns:p14="http://schemas.microsoft.com/office/powerpoint/2010/main" val="2323676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of the non-compliance issues providers are cited for are due to a lack of appropriate documentation. Additional issues include fire extinguishers that are not properly mounted, seat belt cutters that do not have safety blades, or a lack of overall cleanliness and maintenance.</a:t>
            </a:r>
          </a:p>
        </p:txBody>
      </p:sp>
      <p:sp>
        <p:nvSpPr>
          <p:cNvPr id="4" name="Slide Number Placeholder 3"/>
          <p:cNvSpPr>
            <a:spLocks noGrp="1"/>
          </p:cNvSpPr>
          <p:nvPr>
            <p:ph type="sldNum" sz="quarter" idx="5"/>
          </p:nvPr>
        </p:nvSpPr>
        <p:spPr/>
        <p:txBody>
          <a:bodyPr/>
          <a:lstStyle/>
          <a:p>
            <a:fld id="{7FC1BE12-36C0-4A10-BF82-EBE0A896852E}" type="slidenum">
              <a:rPr lang="en-US" smtClean="0"/>
              <a:t>47</a:t>
            </a:fld>
            <a:endParaRPr lang="en-US"/>
          </a:p>
        </p:txBody>
      </p:sp>
    </p:spTree>
    <p:extLst>
      <p:ext uri="{BB962C8B-B14F-4D97-AF65-F5344CB8AC3E}">
        <p14:creationId xmlns:p14="http://schemas.microsoft.com/office/powerpoint/2010/main" val="4290052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offered must be reflected on the daily activities calendar and posted in an area visible to beneficiaries.</a:t>
            </a:r>
          </a:p>
        </p:txBody>
      </p:sp>
      <p:sp>
        <p:nvSpPr>
          <p:cNvPr id="4" name="Slide Number Placeholder 3"/>
          <p:cNvSpPr>
            <a:spLocks noGrp="1"/>
          </p:cNvSpPr>
          <p:nvPr>
            <p:ph type="sldNum" sz="quarter" idx="5"/>
          </p:nvPr>
        </p:nvSpPr>
        <p:spPr/>
        <p:txBody>
          <a:bodyPr/>
          <a:lstStyle/>
          <a:p>
            <a:fld id="{7FC1BE12-36C0-4A10-BF82-EBE0A896852E}" type="slidenum">
              <a:rPr lang="en-US" smtClean="0"/>
              <a:t>48</a:t>
            </a:fld>
            <a:endParaRPr lang="en-US"/>
          </a:p>
        </p:txBody>
      </p:sp>
    </p:spTree>
    <p:extLst>
      <p:ext uri="{BB962C8B-B14F-4D97-AF65-F5344CB8AC3E}">
        <p14:creationId xmlns:p14="http://schemas.microsoft.com/office/powerpoint/2010/main" val="452604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1004.1 or the 2010 ADA Standards requires a clear floor space “positioned for transfer or for use by an individual seated in a wheelchair”. </a:t>
            </a:r>
          </a:p>
        </p:txBody>
      </p:sp>
      <p:sp>
        <p:nvSpPr>
          <p:cNvPr id="4" name="Slide Number Placeholder 3"/>
          <p:cNvSpPr>
            <a:spLocks noGrp="1"/>
          </p:cNvSpPr>
          <p:nvPr>
            <p:ph type="sldNum" sz="quarter" idx="5"/>
          </p:nvPr>
        </p:nvSpPr>
        <p:spPr/>
        <p:txBody>
          <a:bodyPr/>
          <a:lstStyle/>
          <a:p>
            <a:fld id="{7FC1BE12-36C0-4A10-BF82-EBE0A896852E}" type="slidenum">
              <a:rPr lang="en-US" smtClean="0"/>
              <a:t>51</a:t>
            </a:fld>
            <a:endParaRPr lang="en-US"/>
          </a:p>
        </p:txBody>
      </p:sp>
    </p:spTree>
    <p:extLst>
      <p:ext uri="{BB962C8B-B14F-4D97-AF65-F5344CB8AC3E}">
        <p14:creationId xmlns:p14="http://schemas.microsoft.com/office/powerpoint/2010/main" val="92731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color coded with the corresponding colors shown under Training Topics. This will help you quickly locate the topics for future reference. Please note the “changes” symbol beside Admin Code Changes. When you see this symbol know this indicates any changes or clarifications made in the Admin Code. </a:t>
            </a:r>
          </a:p>
        </p:txBody>
      </p:sp>
      <p:sp>
        <p:nvSpPr>
          <p:cNvPr id="4" name="Slide Number Placeholder 3"/>
          <p:cNvSpPr>
            <a:spLocks noGrp="1"/>
          </p:cNvSpPr>
          <p:nvPr>
            <p:ph type="sldNum" sz="quarter" idx="5"/>
          </p:nvPr>
        </p:nvSpPr>
        <p:spPr/>
        <p:txBody>
          <a:bodyPr/>
          <a:lstStyle/>
          <a:p>
            <a:fld id="{7FC1BE12-36C0-4A10-BF82-EBE0A896852E}" type="slidenum">
              <a:rPr lang="en-US" smtClean="0"/>
              <a:t>4</a:t>
            </a:fld>
            <a:endParaRPr lang="en-US"/>
          </a:p>
        </p:txBody>
      </p:sp>
    </p:spTree>
    <p:extLst>
      <p:ext uri="{BB962C8B-B14F-4D97-AF65-F5344CB8AC3E}">
        <p14:creationId xmlns:p14="http://schemas.microsoft.com/office/powerpoint/2010/main" val="1158341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52</a:t>
            </a:fld>
            <a:endParaRPr lang="en-US"/>
          </a:p>
        </p:txBody>
      </p:sp>
    </p:spTree>
    <p:extLst>
      <p:ext uri="{BB962C8B-B14F-4D97-AF65-F5344CB8AC3E}">
        <p14:creationId xmlns:p14="http://schemas.microsoft.com/office/powerpoint/2010/main" val="3314427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Shown here is a list of all required documentation. This documentation is required to substantiate claims and without it you may be subject to claims recoupment. It is very important that files be maintained and stored not only in a HIPAA compliant manner, and available for auditors immediately, but also protects the documents from water damage or pests. </a:t>
            </a:r>
          </a:p>
        </p:txBody>
      </p:sp>
      <p:sp>
        <p:nvSpPr>
          <p:cNvPr id="4" name="Slide Number Placeholder 3"/>
          <p:cNvSpPr>
            <a:spLocks noGrp="1"/>
          </p:cNvSpPr>
          <p:nvPr>
            <p:ph type="sldNum" sz="quarter" idx="5"/>
          </p:nvPr>
        </p:nvSpPr>
        <p:spPr/>
        <p:txBody>
          <a:bodyPr/>
          <a:lstStyle/>
          <a:p>
            <a:fld id="{3C3317C2-0447-492F-8E90-3466CCBD04DA}" type="slidenum">
              <a:rPr lang="en-US" smtClean="0"/>
              <a:t>53</a:t>
            </a:fld>
            <a:endParaRPr lang="en-US"/>
          </a:p>
        </p:txBody>
      </p:sp>
    </p:spTree>
    <p:extLst>
      <p:ext uri="{BB962C8B-B14F-4D97-AF65-F5344CB8AC3E}">
        <p14:creationId xmlns:p14="http://schemas.microsoft.com/office/powerpoint/2010/main" val="197285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90FDE-52DA-7B96-F3FD-F32DF0D0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272F3-A828-851F-C5FF-8D045400F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2A9D2-E28E-F397-5087-C7D5BF89A454}"/>
              </a:ext>
            </a:extLst>
          </p:cNvPr>
          <p:cNvSpPr>
            <a:spLocks noGrp="1"/>
          </p:cNvSpPr>
          <p:nvPr>
            <p:ph type="body" idx="1"/>
          </p:nvPr>
        </p:nvSpPr>
        <p:spPr/>
        <p:txBody>
          <a:bodyPr/>
          <a:lstStyle/>
          <a:p>
            <a:r>
              <a:rPr lang="en-US" dirty="0"/>
              <a:t>This checklist for staff files is available on the HCBS Providers Webpage to help track that all credentialing requirements are addressed timely. If providers do not have proof that all staff are fully and appropriately credentialed, claims may be subject to claims recoupments.</a:t>
            </a:r>
          </a:p>
        </p:txBody>
      </p:sp>
      <p:sp>
        <p:nvSpPr>
          <p:cNvPr id="4" name="Slide Number Placeholder 3">
            <a:extLst>
              <a:ext uri="{FF2B5EF4-FFF2-40B4-BE49-F238E27FC236}">
                <a16:creationId xmlns:a16="http://schemas.microsoft.com/office/drawing/2014/main" id="{C22B188A-EECE-EEAE-0969-8B93950C352C}"/>
              </a:ext>
            </a:extLst>
          </p:cNvPr>
          <p:cNvSpPr>
            <a:spLocks noGrp="1"/>
          </p:cNvSpPr>
          <p:nvPr>
            <p:ph type="sldNum" sz="quarter" idx="5"/>
          </p:nvPr>
        </p:nvSpPr>
        <p:spPr/>
        <p:txBody>
          <a:bodyPr/>
          <a:lstStyle/>
          <a:p>
            <a:fld id="{3C3317C2-0447-492F-8E90-3466CCBD04DA}" type="slidenum">
              <a:rPr lang="en-US" smtClean="0"/>
              <a:t>54</a:t>
            </a:fld>
            <a:endParaRPr lang="en-US"/>
          </a:p>
        </p:txBody>
      </p:sp>
    </p:spTree>
    <p:extLst>
      <p:ext uri="{BB962C8B-B14F-4D97-AF65-F5344CB8AC3E}">
        <p14:creationId xmlns:p14="http://schemas.microsoft.com/office/powerpoint/2010/main" val="1680817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Participant file checklist addresses all the minimum documentation requirements for your participants.</a:t>
            </a:r>
          </a:p>
        </p:txBody>
      </p:sp>
      <p:sp>
        <p:nvSpPr>
          <p:cNvPr id="4" name="Slide Number Placeholder 3"/>
          <p:cNvSpPr>
            <a:spLocks noGrp="1"/>
          </p:cNvSpPr>
          <p:nvPr>
            <p:ph type="sldNum" sz="quarter" idx="5"/>
          </p:nvPr>
        </p:nvSpPr>
        <p:spPr/>
        <p:txBody>
          <a:bodyPr/>
          <a:lstStyle/>
          <a:p>
            <a:fld id="{3C3317C2-0447-492F-8E90-3466CCBD04DA}" type="slidenum">
              <a:rPr lang="en-US" smtClean="0"/>
              <a:t>55</a:t>
            </a:fld>
            <a:endParaRPr lang="en-US"/>
          </a:p>
        </p:txBody>
      </p:sp>
    </p:spTree>
    <p:extLst>
      <p:ext uri="{BB962C8B-B14F-4D97-AF65-F5344CB8AC3E}">
        <p14:creationId xmlns:p14="http://schemas.microsoft.com/office/powerpoint/2010/main" val="2270893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t>Records for beneficiaries receiving Adult Day Care (ADC) must include Daily activity or time sheets capturing service notes and the beneficiary/representative’s signature verifying the provision of services.</a:t>
            </a:r>
          </a:p>
          <a:p>
            <a:pPr defTabSz="949478">
              <a:defRPr/>
            </a:pPr>
            <a:endParaRPr lang="en-US"/>
          </a:p>
          <a:p>
            <a:pPr defTabSz="949478">
              <a:defRPr/>
            </a:pPr>
            <a:r>
              <a:rPr lang="en-US"/>
              <a:t>These must be written and maintained daily as part of each participant’s records. These notes must include date of service, time services began and ended, identification of person receiving services, and summary of services received including meals and activities. The standardized progress note, as shown in the example, provides space to track all required data and can also be used as the time sheet for your facility which will ensure more complete records for auditing. As a reminder, at no time should a member be asked or allowed to sign in for additional dates. Progress notes and time sheets should be completed and signed on the date service is rendered.</a:t>
            </a:r>
          </a:p>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56</a:t>
            </a:fld>
            <a:endParaRPr lang="en-US"/>
          </a:p>
        </p:txBody>
      </p:sp>
    </p:spTree>
    <p:extLst>
      <p:ext uri="{BB962C8B-B14F-4D97-AF65-F5344CB8AC3E}">
        <p14:creationId xmlns:p14="http://schemas.microsoft.com/office/powerpoint/2010/main" val="2952837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t>The ISP must be created at initial intake and at least annually thereafter, with the participant and/or their primary caretaker, along with the information from the PSS, their medical history &amp; nutritional assessment. This is the plan for how your ADC will help this individual meet their goals and care for their needs.</a:t>
            </a:r>
          </a:p>
        </p:txBody>
      </p:sp>
      <p:sp>
        <p:nvSpPr>
          <p:cNvPr id="4" name="Slide Number Placeholder 3"/>
          <p:cNvSpPr>
            <a:spLocks noGrp="1"/>
          </p:cNvSpPr>
          <p:nvPr>
            <p:ph type="sldNum" sz="quarter" idx="5"/>
          </p:nvPr>
        </p:nvSpPr>
        <p:spPr/>
        <p:txBody>
          <a:bodyPr/>
          <a:lstStyle/>
          <a:p>
            <a:fld id="{3C3317C2-0447-492F-8E90-3466CCBD04DA}" type="slidenum">
              <a:rPr lang="en-US" smtClean="0"/>
              <a:t>57</a:t>
            </a:fld>
            <a:endParaRPr lang="en-US"/>
          </a:p>
        </p:txBody>
      </p:sp>
    </p:spTree>
    <p:extLst>
      <p:ext uri="{BB962C8B-B14F-4D97-AF65-F5344CB8AC3E}">
        <p14:creationId xmlns:p14="http://schemas.microsoft.com/office/powerpoint/2010/main" val="1077781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things that are important TO a person, are easily identified as the things that bring them joy. What are some of the things that help them to have more good days?</a:t>
            </a:r>
          </a:p>
          <a:p>
            <a:r>
              <a:rPr lang="en-US"/>
              <a:t>The things that are important FOR a person, are easily identified as the things that keep the healthy and safe, such as prevention of illness and being in a safe environment free from fear.</a:t>
            </a:r>
          </a:p>
        </p:txBody>
      </p:sp>
      <p:sp>
        <p:nvSpPr>
          <p:cNvPr id="4" name="Slide Number Placeholder 3"/>
          <p:cNvSpPr>
            <a:spLocks noGrp="1"/>
          </p:cNvSpPr>
          <p:nvPr>
            <p:ph type="sldNum" sz="quarter" idx="5"/>
          </p:nvPr>
        </p:nvSpPr>
        <p:spPr/>
        <p:txBody>
          <a:bodyPr/>
          <a:lstStyle/>
          <a:p>
            <a:fld id="{3C3317C2-0447-492F-8E90-3466CCBD04DA}" type="slidenum">
              <a:rPr lang="en-US" smtClean="0"/>
              <a:t>58</a:t>
            </a:fld>
            <a:endParaRPr lang="en-US"/>
          </a:p>
        </p:txBody>
      </p:sp>
    </p:spTree>
    <p:extLst>
      <p:ext uri="{BB962C8B-B14F-4D97-AF65-F5344CB8AC3E}">
        <p14:creationId xmlns:p14="http://schemas.microsoft.com/office/powerpoint/2010/main" val="3873066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Providers must ensure that all records are stored in a secured manner and must be available for immediate access by auditors. At all times, there should be a staff member on site that can grant auditors access to all records. </a:t>
            </a:r>
          </a:p>
        </p:txBody>
      </p:sp>
      <p:sp>
        <p:nvSpPr>
          <p:cNvPr id="4" name="Slide Number Placeholder 3"/>
          <p:cNvSpPr>
            <a:spLocks noGrp="1"/>
          </p:cNvSpPr>
          <p:nvPr>
            <p:ph type="sldNum" sz="quarter" idx="5"/>
          </p:nvPr>
        </p:nvSpPr>
        <p:spPr/>
        <p:txBody>
          <a:bodyPr/>
          <a:lstStyle/>
          <a:p>
            <a:fld id="{7FC1BE12-36C0-4A10-BF82-EBE0A896852E}" type="slidenum">
              <a:rPr lang="en-US" smtClean="0"/>
              <a:t>59</a:t>
            </a:fld>
            <a:endParaRPr lang="en-US"/>
          </a:p>
        </p:txBody>
      </p:sp>
    </p:spTree>
    <p:extLst>
      <p:ext uri="{BB962C8B-B14F-4D97-AF65-F5344CB8AC3E}">
        <p14:creationId xmlns:p14="http://schemas.microsoft.com/office/powerpoint/2010/main" val="3715737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62</a:t>
            </a:fld>
            <a:endParaRPr lang="en-US"/>
          </a:p>
        </p:txBody>
      </p:sp>
    </p:spTree>
    <p:extLst>
      <p:ext uri="{BB962C8B-B14F-4D97-AF65-F5344CB8AC3E}">
        <p14:creationId xmlns:p14="http://schemas.microsoft.com/office/powerpoint/2010/main" val="3912644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shown here has been created to ensure providers are following requirements, so all members have freedom of choice. The E&amp;D waiver is not the only option for services, the MAC Center &amp; PDD can help members navigate those choices. </a:t>
            </a:r>
          </a:p>
          <a:p>
            <a:endParaRPr lang="en-US" dirty="0"/>
          </a:p>
          <a:p>
            <a:r>
              <a:rPr lang="en-US" dirty="0"/>
              <a:t>Once a beneficiary chooses a waiver program, their name is placed on the local waitlist until a slot becomes available. Once a slot becomes available, an assessment is completed by the case managers at the PDD and financial eligibility is determined by the regional office. Once eligibility is established, the beneficiary then gets to choose a service provider approved for their area. This choice results in the submission of a referral and a Plan of Service.</a:t>
            </a:r>
          </a:p>
          <a:p>
            <a:endParaRPr lang="en-US" dirty="0"/>
          </a:p>
          <a:p>
            <a:r>
              <a:rPr lang="en-US" dirty="0"/>
              <a:t>When a referral is received, whether it be for an initial enrollment or recertification, compare the frequency on that referral to the frequency on the PSS and confirm that the Provider Number listed is correct. Notify the case managers of discrepancies. </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64</a:t>
            </a:fld>
            <a:endParaRPr lang="en-US"/>
          </a:p>
        </p:txBody>
      </p:sp>
    </p:spTree>
    <p:extLst>
      <p:ext uri="{BB962C8B-B14F-4D97-AF65-F5344CB8AC3E}">
        <p14:creationId xmlns:p14="http://schemas.microsoft.com/office/powerpoint/2010/main" val="368683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a:t>
            </a:fld>
            <a:endParaRPr lang="en-US"/>
          </a:p>
        </p:txBody>
      </p:sp>
    </p:spTree>
    <p:extLst>
      <p:ext uri="{BB962C8B-B14F-4D97-AF65-F5344CB8AC3E}">
        <p14:creationId xmlns:p14="http://schemas.microsoft.com/office/powerpoint/2010/main" val="2133359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65</a:t>
            </a:fld>
            <a:endParaRPr lang="en-US"/>
          </a:p>
        </p:txBody>
      </p:sp>
    </p:spTree>
    <p:extLst>
      <p:ext uri="{BB962C8B-B14F-4D97-AF65-F5344CB8AC3E}">
        <p14:creationId xmlns:p14="http://schemas.microsoft.com/office/powerpoint/2010/main" val="1420809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Division of Medicaid is unable to contact your agency, or your agency fails to respond to communications from DOM, your agency may be removed from the FOC list until contact is reestablished.</a:t>
            </a:r>
          </a:p>
        </p:txBody>
      </p:sp>
      <p:sp>
        <p:nvSpPr>
          <p:cNvPr id="4" name="Slide Number Placeholder 3"/>
          <p:cNvSpPr>
            <a:spLocks noGrp="1"/>
          </p:cNvSpPr>
          <p:nvPr>
            <p:ph type="sldNum" sz="quarter" idx="5"/>
          </p:nvPr>
        </p:nvSpPr>
        <p:spPr/>
        <p:txBody>
          <a:bodyPr/>
          <a:lstStyle/>
          <a:p>
            <a:fld id="{7FC1BE12-36C0-4A10-BF82-EBE0A896852E}" type="slidenum">
              <a:rPr lang="en-US" smtClean="0"/>
              <a:t>66</a:t>
            </a:fld>
            <a:endParaRPr lang="en-US"/>
          </a:p>
        </p:txBody>
      </p:sp>
    </p:spTree>
    <p:extLst>
      <p:ext uri="{BB962C8B-B14F-4D97-AF65-F5344CB8AC3E}">
        <p14:creationId xmlns:p14="http://schemas.microsoft.com/office/powerpoint/2010/main" val="2343447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APS would receive reports of Abuse, Neglect, Exploitation, or suspicious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PDD would receive reports of beneficiaries or their relatives acting inappropriately with Provider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DOM would receive all other complaints.</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67</a:t>
            </a:fld>
            <a:endParaRPr lang="en-US"/>
          </a:p>
        </p:txBody>
      </p:sp>
    </p:spTree>
    <p:extLst>
      <p:ext uri="{BB962C8B-B14F-4D97-AF65-F5344CB8AC3E}">
        <p14:creationId xmlns:p14="http://schemas.microsoft.com/office/powerpoint/2010/main" val="369031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68</a:t>
            </a:fld>
            <a:endParaRPr lang="en-US"/>
          </a:p>
        </p:txBody>
      </p:sp>
    </p:spTree>
    <p:extLst>
      <p:ext uri="{BB962C8B-B14F-4D97-AF65-F5344CB8AC3E}">
        <p14:creationId xmlns:p14="http://schemas.microsoft.com/office/powerpoint/2010/main" val="2131947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1B4C-BC89-F66D-6919-D506B7E03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88FE3-0814-1B5D-58EC-096EA71C0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F7D88-D89A-D10A-40C9-BA6719D81132}"/>
              </a:ext>
            </a:extLst>
          </p:cNvPr>
          <p:cNvSpPr>
            <a:spLocks noGrp="1"/>
          </p:cNvSpPr>
          <p:nvPr>
            <p:ph type="body" idx="1"/>
          </p:nvPr>
        </p:nvSpPr>
        <p:spPr/>
        <p:txBody>
          <a:bodyPr/>
          <a:lstStyle/>
          <a:p>
            <a:r>
              <a:rPr lang="en-US"/>
              <a:t>Professionalism from providers is key in helping improve effective communication with the Division of Medicaid.  This guide should be beneficial to those providers interested in helping improve the etiquette of staff and streamlining the best response from DOM in answering your questions or concerns.</a:t>
            </a:r>
          </a:p>
          <a:p>
            <a:endParaRPr lang="en-US"/>
          </a:p>
          <a:p>
            <a:r>
              <a:rPr lang="en-US"/>
              <a:t>All emails should include a signature, topic, and be encrypted.  This helps ensure that the privacy of the beneficiary is protected and that DOM has a contact plus the issue addressed within the same email. If in doubt about your ability to encrypt emails, the HHA Portal has a secure message feature that automatically protects PHI and allows you to communicate directly with our staff. Please limit the message portal to emails that require the use of PHI if not directly related to HHA.</a:t>
            </a:r>
          </a:p>
          <a:p>
            <a:endParaRPr lang="en-US"/>
          </a:p>
          <a:p>
            <a:r>
              <a:rPr lang="en-US"/>
              <a:t>Another note is that email addresses should be appropriate.  Having email domains that are able to be passed down will make it easier for providers in case there is an instance of the staff being removed from the position.  The new staff that fills the position should have a seamless transition to the approved email domain.</a:t>
            </a:r>
          </a:p>
          <a:p>
            <a:endParaRPr lang="en-US"/>
          </a:p>
          <a:p>
            <a:r>
              <a:rPr lang="en-US"/>
              <a:t>Finally, please do not send the same email to multiple staff at DOM. Emailing HCBSProviders will get your request to our entire team. However, if you send that same email to multiple people, it can create confusion and additional work which slows down general response time.</a:t>
            </a:r>
          </a:p>
        </p:txBody>
      </p:sp>
      <p:sp>
        <p:nvSpPr>
          <p:cNvPr id="4" name="Slide Number Placeholder 3">
            <a:extLst>
              <a:ext uri="{FF2B5EF4-FFF2-40B4-BE49-F238E27FC236}">
                <a16:creationId xmlns:a16="http://schemas.microsoft.com/office/drawing/2014/main" id="{CEE4799C-1332-EF3D-F108-0BA4D1F8BA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317C2-0447-492F-8E90-3466CCBD04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7642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70</a:t>
            </a:fld>
            <a:endParaRPr lang="en-US"/>
          </a:p>
        </p:txBody>
      </p:sp>
    </p:spTree>
    <p:extLst>
      <p:ext uri="{BB962C8B-B14F-4D97-AF65-F5344CB8AC3E}">
        <p14:creationId xmlns:p14="http://schemas.microsoft.com/office/powerpoint/2010/main" val="3080277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44E37BD-8B82-425D-9052-84A4749AF99E}" type="slidenum">
              <a:rPr lang="en-US" smtClean="0"/>
              <a:t>71</a:t>
            </a:fld>
            <a:endParaRPr lang="en-US"/>
          </a:p>
        </p:txBody>
      </p:sp>
    </p:spTree>
    <p:extLst>
      <p:ext uri="{BB962C8B-B14F-4D97-AF65-F5344CB8AC3E}">
        <p14:creationId xmlns:p14="http://schemas.microsoft.com/office/powerpoint/2010/main" val="3947243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will also be the first slide showing on the main screen during morning check in for providers to scan so they will be able to submit their questions during the presentation.</a:t>
            </a:r>
          </a:p>
        </p:txBody>
      </p:sp>
      <p:sp>
        <p:nvSpPr>
          <p:cNvPr id="4" name="Slide Number Placeholder 3"/>
          <p:cNvSpPr>
            <a:spLocks noGrp="1"/>
          </p:cNvSpPr>
          <p:nvPr>
            <p:ph type="sldNum" sz="quarter" idx="5"/>
          </p:nvPr>
        </p:nvSpPr>
        <p:spPr/>
        <p:txBody>
          <a:bodyPr/>
          <a:lstStyle/>
          <a:p>
            <a:fld id="{3C3317C2-0447-492F-8E90-3466CCBD04DA}" type="slidenum">
              <a:rPr lang="en-US" smtClean="0"/>
              <a:t>72</a:t>
            </a:fld>
            <a:endParaRPr lang="en-US"/>
          </a:p>
        </p:txBody>
      </p:sp>
    </p:spTree>
    <p:extLst>
      <p:ext uri="{BB962C8B-B14F-4D97-AF65-F5344CB8AC3E}">
        <p14:creationId xmlns:p14="http://schemas.microsoft.com/office/powerpoint/2010/main" val="192781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7FA19-0A14-4444-84E1-29280552492F}" type="slidenum">
              <a:rPr lang="en-US" smtClean="0"/>
              <a:t>8</a:t>
            </a:fld>
            <a:endParaRPr lang="en-US"/>
          </a:p>
        </p:txBody>
      </p:sp>
    </p:spTree>
    <p:extLst>
      <p:ext uri="{BB962C8B-B14F-4D97-AF65-F5344CB8AC3E}">
        <p14:creationId xmlns:p14="http://schemas.microsoft.com/office/powerpoint/2010/main" val="316741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Beneficiaries must have BOTH financial eligibility, as determined by the Regional Office, and clinical eligibility, as determined by the Division of Medicaid office of Long Term Services &amp; Supports.</a:t>
            </a:r>
          </a:p>
        </p:txBody>
      </p:sp>
      <p:sp>
        <p:nvSpPr>
          <p:cNvPr id="4" name="Slide Number Placeholder 3"/>
          <p:cNvSpPr>
            <a:spLocks noGrp="1"/>
          </p:cNvSpPr>
          <p:nvPr>
            <p:ph type="sldNum" sz="quarter" idx="5"/>
          </p:nvPr>
        </p:nvSpPr>
        <p:spPr/>
        <p:txBody>
          <a:bodyPr/>
          <a:lstStyle/>
          <a:p>
            <a:fld id="{7FC1BE12-36C0-4A10-BF82-EBE0A896852E}" type="slidenum">
              <a:rPr lang="en-US" smtClean="0"/>
              <a:t>9</a:t>
            </a:fld>
            <a:endParaRPr lang="en-US"/>
          </a:p>
        </p:txBody>
      </p:sp>
    </p:spTree>
    <p:extLst>
      <p:ext uri="{BB962C8B-B14F-4D97-AF65-F5344CB8AC3E}">
        <p14:creationId xmlns:p14="http://schemas.microsoft.com/office/powerpoint/2010/main" val="297417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services covered under the E&amp;D Waiver, but this training covers Adult Day Services. </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10</a:t>
            </a:fld>
            <a:endParaRPr lang="en-US"/>
          </a:p>
        </p:txBody>
      </p:sp>
    </p:spTree>
    <p:extLst>
      <p:ext uri="{BB962C8B-B14F-4D97-AF65-F5344CB8AC3E}">
        <p14:creationId xmlns:p14="http://schemas.microsoft.com/office/powerpoint/2010/main" val="385732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11</a:t>
            </a:fld>
            <a:endParaRPr lang="en-US"/>
          </a:p>
        </p:txBody>
      </p:sp>
    </p:spTree>
    <p:extLst>
      <p:ext uri="{BB962C8B-B14F-4D97-AF65-F5344CB8AC3E}">
        <p14:creationId xmlns:p14="http://schemas.microsoft.com/office/powerpoint/2010/main" val="154267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AB04-DD4E-3937-A3E1-14858E558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55EA8-6009-30B9-6950-3098AA681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98ED4-6654-744A-5C86-2EFB008863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6A0E9C-9DFA-B374-EBEA-33EFF4B8D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C2954-06F7-ABEF-72A5-0BE3080B1643}"/>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71770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A3E5-4BB4-990F-322E-CDBAD2469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68D6E-51C1-F4F0-D606-7A6291355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6C31-94FE-478E-D3A6-B5172E920C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29A504-A533-FA8F-96E2-C2DC6E863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C7029-89F3-15A3-B16C-54B427C0214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7167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D6092-A94E-73EB-F25F-C517AC82AB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8612FD-7198-D8ED-9B9F-CFFB3CD38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4210C-E63D-5501-B7B3-4EA601A87F4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C3358D-C1C5-1C58-EA02-218D5C300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B934D-15E2-9672-297F-E89DC7B3441E}"/>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94587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20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ADB1-FE51-87D9-0CF7-E2AF40FBE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99A9F-745A-5E02-5BC1-1E0A3C41E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EB27D-40EE-FEA0-A833-B74C1D040873}"/>
              </a:ext>
            </a:extLst>
          </p:cNvPr>
          <p:cNvSpPr>
            <a:spLocks noGrp="1"/>
          </p:cNvSpPr>
          <p:nvPr>
            <p:ph type="dt" sz="half" idx="10"/>
          </p:nvPr>
        </p:nvSpPr>
        <p:spPr/>
        <p:txBody>
          <a:bodyPr/>
          <a:lstStyle/>
          <a:p>
            <a:fld id="{A2328B3B-2E98-4DB8-988A-221C771C813E}" type="datetime1">
              <a:rPr lang="en-US" smtClean="0"/>
              <a:t>6/30/2025</a:t>
            </a:fld>
            <a:endParaRPr lang="en-US"/>
          </a:p>
        </p:txBody>
      </p:sp>
      <p:sp>
        <p:nvSpPr>
          <p:cNvPr id="5" name="Footer Placeholder 4">
            <a:extLst>
              <a:ext uri="{FF2B5EF4-FFF2-40B4-BE49-F238E27FC236}">
                <a16:creationId xmlns:a16="http://schemas.microsoft.com/office/drawing/2014/main" id="{F1039635-4C5D-5070-CECB-787145D40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F7C7E-4D4D-DF9A-2F73-AF8E5B698546}"/>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2640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44B7-3D86-0F2F-1574-FDABA03B7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C6B6F-40C7-90FF-BC4C-A717DB3FD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7AD88-65FE-D66E-64E8-E618F85EDB65}"/>
              </a:ext>
            </a:extLst>
          </p:cNvPr>
          <p:cNvSpPr>
            <a:spLocks noGrp="1"/>
          </p:cNvSpPr>
          <p:nvPr>
            <p:ph type="dt" sz="half" idx="10"/>
          </p:nvPr>
        </p:nvSpPr>
        <p:spPr/>
        <p:txBody>
          <a:bodyPr/>
          <a:lstStyle/>
          <a:p>
            <a:fld id="{A448596F-F89C-470E-84B6-67B57195570F}" type="datetime1">
              <a:rPr lang="en-US" smtClean="0"/>
              <a:t>6/30/2025</a:t>
            </a:fld>
            <a:endParaRPr lang="en-US"/>
          </a:p>
        </p:txBody>
      </p:sp>
      <p:sp>
        <p:nvSpPr>
          <p:cNvPr id="5" name="Footer Placeholder 4">
            <a:extLst>
              <a:ext uri="{FF2B5EF4-FFF2-40B4-BE49-F238E27FC236}">
                <a16:creationId xmlns:a16="http://schemas.microsoft.com/office/drawing/2014/main" id="{CBDD270B-697E-53B0-29CB-B0AE57F3F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37EE5-A717-6C78-0009-176EDA92F730}"/>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9536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E653-6952-5907-69F3-4D3A615C23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F46A2F-DBA6-47F2-17D5-B99FBF7657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BCB74-5230-AE2D-676E-3E0BA9B392CC}"/>
              </a:ext>
            </a:extLst>
          </p:cNvPr>
          <p:cNvSpPr>
            <a:spLocks noGrp="1"/>
          </p:cNvSpPr>
          <p:nvPr>
            <p:ph type="dt" sz="half" idx="10"/>
          </p:nvPr>
        </p:nvSpPr>
        <p:spPr/>
        <p:txBody>
          <a:bodyPr/>
          <a:lstStyle/>
          <a:p>
            <a:fld id="{452733BA-F464-4BFA-96BC-413BD71365C2}" type="datetime1">
              <a:rPr lang="en-US" smtClean="0"/>
              <a:t>6/30/2025</a:t>
            </a:fld>
            <a:endParaRPr lang="en-US"/>
          </a:p>
        </p:txBody>
      </p:sp>
      <p:sp>
        <p:nvSpPr>
          <p:cNvPr id="5" name="Footer Placeholder 4">
            <a:extLst>
              <a:ext uri="{FF2B5EF4-FFF2-40B4-BE49-F238E27FC236}">
                <a16:creationId xmlns:a16="http://schemas.microsoft.com/office/drawing/2014/main" id="{66CE223F-4055-7EEC-1C6E-D3911A9D9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5A38B-DD8C-5F9D-CCAA-80B88F8DEFE3}"/>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404882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B42B-E4F2-DD46-157A-D80DF9D75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74755-D11F-6AA7-C06F-78E5C6E66B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D4885-BFD2-F026-FBF2-FEC30D9F2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4ABFE-FE26-3845-4601-2B3D5B33BD0B}"/>
              </a:ext>
            </a:extLst>
          </p:cNvPr>
          <p:cNvSpPr>
            <a:spLocks noGrp="1"/>
          </p:cNvSpPr>
          <p:nvPr>
            <p:ph type="dt" sz="half" idx="10"/>
          </p:nvPr>
        </p:nvSpPr>
        <p:spPr/>
        <p:txBody>
          <a:bodyPr/>
          <a:lstStyle/>
          <a:p>
            <a:fld id="{5D8B2329-3835-490A-850C-660A82244B0C}" type="datetime1">
              <a:rPr lang="en-US" smtClean="0"/>
              <a:t>6/30/2025</a:t>
            </a:fld>
            <a:endParaRPr lang="en-US"/>
          </a:p>
        </p:txBody>
      </p:sp>
      <p:sp>
        <p:nvSpPr>
          <p:cNvPr id="6" name="Footer Placeholder 5">
            <a:extLst>
              <a:ext uri="{FF2B5EF4-FFF2-40B4-BE49-F238E27FC236}">
                <a16:creationId xmlns:a16="http://schemas.microsoft.com/office/drawing/2014/main" id="{C16D09A4-FB2F-D5F2-FF64-28479B4F4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30D99-F70D-8C98-7947-2DFC1FAFB72D}"/>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86618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507-800C-6139-F792-9E98EBD78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FA8A72-904E-1DF8-8B6E-3DA64B4F2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16570-65C3-771F-721A-B7E732876F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659075-A2B5-31AA-C6D0-123C1572D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EE5E5-8B9E-F11E-785F-5BB6AD06D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1ED3-5CA1-6DA1-90E1-2D579FC882A1}"/>
              </a:ext>
            </a:extLst>
          </p:cNvPr>
          <p:cNvSpPr>
            <a:spLocks noGrp="1"/>
          </p:cNvSpPr>
          <p:nvPr>
            <p:ph type="dt" sz="half" idx="10"/>
          </p:nvPr>
        </p:nvSpPr>
        <p:spPr/>
        <p:txBody>
          <a:bodyPr/>
          <a:lstStyle/>
          <a:p>
            <a:fld id="{37BF2679-5ED1-4DB0-A2D4-57E4D37FBB27}" type="datetime1">
              <a:rPr lang="en-US" smtClean="0"/>
              <a:t>6/30/2025</a:t>
            </a:fld>
            <a:endParaRPr lang="en-US"/>
          </a:p>
        </p:txBody>
      </p:sp>
      <p:sp>
        <p:nvSpPr>
          <p:cNvPr id="8" name="Footer Placeholder 7">
            <a:extLst>
              <a:ext uri="{FF2B5EF4-FFF2-40B4-BE49-F238E27FC236}">
                <a16:creationId xmlns:a16="http://schemas.microsoft.com/office/drawing/2014/main" id="{C0BC3FEF-1891-6CB8-8978-D3AD9DB94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154DE8-4578-37E7-B714-E985B9CE304F}"/>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38506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4CA4-DC81-7150-11D0-8C5A57CD42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600BC0-6273-A78C-5B3C-CC66E92DC79B}"/>
              </a:ext>
            </a:extLst>
          </p:cNvPr>
          <p:cNvSpPr>
            <a:spLocks noGrp="1"/>
          </p:cNvSpPr>
          <p:nvPr>
            <p:ph type="dt" sz="half" idx="10"/>
          </p:nvPr>
        </p:nvSpPr>
        <p:spPr/>
        <p:txBody>
          <a:bodyPr/>
          <a:lstStyle/>
          <a:p>
            <a:fld id="{7838584F-0B6A-4AB3-9FEA-769CD9E6D20D}" type="datetime1">
              <a:rPr lang="en-US" smtClean="0"/>
              <a:t>6/30/2025</a:t>
            </a:fld>
            <a:endParaRPr lang="en-US"/>
          </a:p>
        </p:txBody>
      </p:sp>
      <p:sp>
        <p:nvSpPr>
          <p:cNvPr id="4" name="Footer Placeholder 3">
            <a:extLst>
              <a:ext uri="{FF2B5EF4-FFF2-40B4-BE49-F238E27FC236}">
                <a16:creationId xmlns:a16="http://schemas.microsoft.com/office/drawing/2014/main" id="{C68DB967-04F5-425B-A2D8-6E2C6F68B6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A9445-A378-6CD3-8DF6-E98337E73E0D}"/>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67065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02CDB-9C47-094C-2B77-2D3ABFD2A611}"/>
              </a:ext>
            </a:extLst>
          </p:cNvPr>
          <p:cNvSpPr>
            <a:spLocks noGrp="1"/>
          </p:cNvSpPr>
          <p:nvPr>
            <p:ph type="dt" sz="half" idx="10"/>
          </p:nvPr>
        </p:nvSpPr>
        <p:spPr/>
        <p:txBody>
          <a:bodyPr/>
          <a:lstStyle/>
          <a:p>
            <a:fld id="{D5609100-42DD-4C2D-9537-05096D4CF1A1}" type="datetime1">
              <a:rPr lang="en-US" smtClean="0"/>
              <a:t>6/30/2025</a:t>
            </a:fld>
            <a:endParaRPr lang="en-US"/>
          </a:p>
        </p:txBody>
      </p:sp>
      <p:sp>
        <p:nvSpPr>
          <p:cNvPr id="3" name="Footer Placeholder 2">
            <a:extLst>
              <a:ext uri="{FF2B5EF4-FFF2-40B4-BE49-F238E27FC236}">
                <a16:creationId xmlns:a16="http://schemas.microsoft.com/office/drawing/2014/main" id="{84D4A439-47F0-1068-D6A0-4912C7346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373AF-1A8F-BA2F-B10D-AFD00870C43F}"/>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9467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54C1-3D9A-46EB-A3AA-22065BD7C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491FE-0E75-6D4B-0FF5-A7F76CE4B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C4B7-F1A5-4304-4E18-3323956F8A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BF3AB1-606A-E6B1-FF24-42AF94698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F4F52-2731-9B13-50D4-7149A41421B1}"/>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75280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E2F-179B-3B5D-1C8F-B1E815BFB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BDB4B0-0458-661F-A49A-7D772ECC9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42CA8-648D-D76A-424B-EFD4AF318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8C621-2D2D-8DEA-2E30-AC358234A0DE}"/>
              </a:ext>
            </a:extLst>
          </p:cNvPr>
          <p:cNvSpPr>
            <a:spLocks noGrp="1"/>
          </p:cNvSpPr>
          <p:nvPr>
            <p:ph type="dt" sz="half" idx="10"/>
          </p:nvPr>
        </p:nvSpPr>
        <p:spPr/>
        <p:txBody>
          <a:bodyPr/>
          <a:lstStyle/>
          <a:p>
            <a:fld id="{CB17395B-C150-4263-AD69-0DB3EC32DDBE}" type="datetime1">
              <a:rPr lang="en-US" smtClean="0"/>
              <a:t>6/30/2025</a:t>
            </a:fld>
            <a:endParaRPr lang="en-US"/>
          </a:p>
        </p:txBody>
      </p:sp>
      <p:sp>
        <p:nvSpPr>
          <p:cNvPr id="6" name="Footer Placeholder 5">
            <a:extLst>
              <a:ext uri="{FF2B5EF4-FFF2-40B4-BE49-F238E27FC236}">
                <a16:creationId xmlns:a16="http://schemas.microsoft.com/office/drawing/2014/main" id="{8AB79ABD-AD7B-2AE4-3300-6DD0C3C37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DE073-5A30-74BD-7E12-7E7005152B55}"/>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40733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2851-EC91-2EF0-1A5A-DE970B5BE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C32E0-2744-514A-FEC7-1D38E1DB4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E8982-6C34-E052-EA74-95BBECEEE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39590-2523-FCEB-5474-0FEA487D40FC}"/>
              </a:ext>
            </a:extLst>
          </p:cNvPr>
          <p:cNvSpPr>
            <a:spLocks noGrp="1"/>
          </p:cNvSpPr>
          <p:nvPr>
            <p:ph type="dt" sz="half" idx="10"/>
          </p:nvPr>
        </p:nvSpPr>
        <p:spPr/>
        <p:txBody>
          <a:bodyPr/>
          <a:lstStyle/>
          <a:p>
            <a:fld id="{C7980C9E-0112-43A8-96F7-995AE70EF059}" type="datetime1">
              <a:rPr lang="en-US" smtClean="0"/>
              <a:t>6/30/2025</a:t>
            </a:fld>
            <a:endParaRPr lang="en-US"/>
          </a:p>
        </p:txBody>
      </p:sp>
      <p:sp>
        <p:nvSpPr>
          <p:cNvPr id="6" name="Footer Placeholder 5">
            <a:extLst>
              <a:ext uri="{FF2B5EF4-FFF2-40B4-BE49-F238E27FC236}">
                <a16:creationId xmlns:a16="http://schemas.microsoft.com/office/drawing/2014/main" id="{70D9092D-A8BC-802F-07F8-9D5E1BC60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BE2A-76A0-82A6-9B77-FD1F5C167846}"/>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39116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167E-9812-CE02-4541-B57CBC95D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702B1-777D-B01C-027D-AC4454543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21F-F977-04FB-2D18-5A6604508136}"/>
              </a:ext>
            </a:extLst>
          </p:cNvPr>
          <p:cNvSpPr>
            <a:spLocks noGrp="1"/>
          </p:cNvSpPr>
          <p:nvPr>
            <p:ph type="dt" sz="half" idx="10"/>
          </p:nvPr>
        </p:nvSpPr>
        <p:spPr/>
        <p:txBody>
          <a:bodyPr/>
          <a:lstStyle/>
          <a:p>
            <a:fld id="{B9DDD313-7C67-4B1C-8F7C-E78C3F55D245}" type="datetime1">
              <a:rPr lang="en-US" smtClean="0"/>
              <a:t>6/30/2025</a:t>
            </a:fld>
            <a:endParaRPr lang="en-US"/>
          </a:p>
        </p:txBody>
      </p:sp>
      <p:sp>
        <p:nvSpPr>
          <p:cNvPr id="5" name="Footer Placeholder 4">
            <a:extLst>
              <a:ext uri="{FF2B5EF4-FFF2-40B4-BE49-F238E27FC236}">
                <a16:creationId xmlns:a16="http://schemas.microsoft.com/office/drawing/2014/main" id="{EDA77248-D97C-7425-2C5C-B16940575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A1DC2-EBED-0BFC-C28A-85D007F6FFA2}"/>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290055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7B1CF-043C-6FAA-DEF3-500E6ADB97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3E6C6E-BF27-735E-5400-2158BECBF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9EF24-B8CC-9EBD-CF9D-64DA0517C0E7}"/>
              </a:ext>
            </a:extLst>
          </p:cNvPr>
          <p:cNvSpPr>
            <a:spLocks noGrp="1"/>
          </p:cNvSpPr>
          <p:nvPr>
            <p:ph type="dt" sz="half" idx="10"/>
          </p:nvPr>
        </p:nvSpPr>
        <p:spPr/>
        <p:txBody>
          <a:bodyPr/>
          <a:lstStyle/>
          <a:p>
            <a:fld id="{EA54E08B-7926-4918-A3EB-8DBEE8B9E7D8}" type="datetime1">
              <a:rPr lang="en-US" smtClean="0"/>
              <a:t>6/30/2025</a:t>
            </a:fld>
            <a:endParaRPr lang="en-US"/>
          </a:p>
        </p:txBody>
      </p:sp>
      <p:sp>
        <p:nvSpPr>
          <p:cNvPr id="5" name="Footer Placeholder 4">
            <a:extLst>
              <a:ext uri="{FF2B5EF4-FFF2-40B4-BE49-F238E27FC236}">
                <a16:creationId xmlns:a16="http://schemas.microsoft.com/office/drawing/2014/main" id="{65FDF701-AAF9-6AB9-6E02-F1A06A087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0D005-C31C-BBD6-BDB1-2A0BA55FFC60}"/>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25309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FCFF-3F33-EF6D-892C-E92676A4E5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99683-114A-50F6-589F-E4111F831E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F3641-6655-6067-1C2F-98CA793973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85A66D-9113-BB4A-BCB2-D478C351C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F5B6-7504-23D6-45D3-E5495081111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8856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0CEB-01DD-F21E-83F3-14DF865B3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CE8740-31FE-673F-B4AC-AECC0CD08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1D095C-0B8B-6D0C-BF48-748BE7511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A1168-5396-E11C-55AF-60E19D533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2DDB1C-FA3D-485C-4725-211A20DA9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4DAD3-8711-48E7-42CB-6240567F3474}"/>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6819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141D-4CA7-EDFD-DFAD-BC0694238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AC3F2-50A9-9F46-DC5F-B63AC64E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D110F-F00C-B953-4801-49207E15D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8AE89-24B7-72D2-1FFC-0E4A1D780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29D78-23FC-DF85-AC05-D6254EDDB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E1ABC4-314C-3EC8-2001-DC34A8A87FC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22111F5-99CA-F674-B5B2-9FEB7CF3E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9FC55-EB05-5280-A4E5-7FED7F41BAD8}"/>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344684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0D93-CF3A-50EB-191C-5CCBB0A18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45C6C-AD18-2233-8F92-4A51FCE586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4358DD-D54D-E67A-7F99-4809E48FA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4B18-BFA5-473C-9799-3A7F6B42F57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11054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92910-21B4-E398-E69F-AEE5884A735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CD48781-31AC-86C9-D386-723B37FB6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1615B-10B3-EC28-5C2D-BFBB8109782D}"/>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42861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B84-2C7F-F186-FF4A-700985DE5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ECE33-B3F7-8944-1D46-D4ACDFDF7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A8F68-DBFD-3AC8-7253-D2735B882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2C476-2148-D8A4-8BAC-522B6C7D13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340B78B-FA76-B8D5-91B0-EA75EADA0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B4453-88B3-3AC0-FE90-5EE1EE77A418}"/>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38201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5897-037B-EBDE-918A-BDFC9CEF1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0DEF6-CC44-BBA6-1673-39C3BE9BD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7AB88-37D6-6F64-19ED-35D2A646B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E14B2-36CD-2921-93A6-369A6CE1A4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1B5654B-CD6C-F345-D224-3820D5F2B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5E194-3954-530A-1557-05BA78650B8C}"/>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85140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4643D-4363-44F8-24F1-057F8B8D2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54DBCB-2EE6-07CE-46CB-01D79FAEA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A8CC5-8190-EDEE-E5AF-831458DE3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6014472E-FF12-DB05-B59D-9B937C809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B9263B-3257-288E-88AC-FE60BA4FA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8F1C0E-076B-4C9D-A1F8-826B44A1103B}" type="slidenum">
              <a:rPr lang="en-US" smtClean="0"/>
              <a:t>‹#›</a:t>
            </a:fld>
            <a:endParaRPr lang="en-US"/>
          </a:p>
        </p:txBody>
      </p:sp>
    </p:spTree>
    <p:extLst>
      <p:ext uri="{BB962C8B-B14F-4D97-AF65-F5344CB8AC3E}">
        <p14:creationId xmlns:p14="http://schemas.microsoft.com/office/powerpoint/2010/main" val="231206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918253-EC90-1385-E6A0-98D60106F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A821B-51D5-03F7-91E2-8CDFE75D5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4B058-AACF-15A4-5810-D4479F321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D70271-8AE0-42BD-9C28-F6A4866855D6}" type="datetime1">
              <a:rPr lang="en-US" smtClean="0"/>
              <a:t>6/30/2025</a:t>
            </a:fld>
            <a:endParaRPr lang="en-US"/>
          </a:p>
        </p:txBody>
      </p:sp>
      <p:sp>
        <p:nvSpPr>
          <p:cNvPr id="5" name="Footer Placeholder 4">
            <a:extLst>
              <a:ext uri="{FF2B5EF4-FFF2-40B4-BE49-F238E27FC236}">
                <a16:creationId xmlns:a16="http://schemas.microsoft.com/office/drawing/2014/main" id="{27B86963-001F-CB88-F44F-2DD7A4CF5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5E1D8F-2DB0-0211-6CFD-51A249B75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D3572-B86B-4083-B953-5D27BE9E57C8}" type="slidenum">
              <a:rPr lang="en-US" smtClean="0"/>
              <a:t>‹#›</a:t>
            </a:fld>
            <a:endParaRPr lang="en-US"/>
          </a:p>
        </p:txBody>
      </p:sp>
    </p:spTree>
    <p:extLst>
      <p:ext uri="{BB962C8B-B14F-4D97-AF65-F5344CB8AC3E}">
        <p14:creationId xmlns:p14="http://schemas.microsoft.com/office/powerpoint/2010/main" val="3118108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ity.club/lists/suggestions/lawson-stat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adainfo.org/content/aging-and-disabil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medicaid.ms.gov/wp-content/uploads/2025/05/Title-23-Part-208-HCBS-LTC-eff.-6.1.25.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operty118.com/budget-changes-universal-cred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www.property118.com/budget-changes-universal-cred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www.property118.com/budget-changes-universal-credit/"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11.xml"/><Relationship Id="rId7" Type="http://schemas.openxmlformats.org/officeDocument/2006/relationships/image" Target="../media/image29.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hyperlink" Target="https://localnews8.com/news/2020/09/09/new-adult-day-care-center-comes-to-pocatell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medicaid.ms.gov/wp-content/uploads/2025/05/ADC-Facility-Initial-Review-Attestation-Website-1.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dicaid.ms.gov/wp-content/uploads/2021/09/Adult-Day-Care-HCB-Assessment-Fillable-Form-9.2021-1.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medicaid.ms.gov/wp-content/uploads/2021/08/Uniform-Fire-Safety-for-ADC-pdf.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https://medicaid.ms.gov/wp-content/uploads/2025/06/Fire-Safety-Inspection-for-ADC-.pdf"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hyperlink" Target="https://www.vectorstock.com/royalty-free-vector/warning-sign-vector-809075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caid.ms.gov/hcbs-waiver-provid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hyperlink" Target="https://www.property118.com/budget-changes-universal-credit/"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property118.com/budget-changes-universal-credit/"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hyperlink" Target="https://www.property118.com/budget-changes-universal-credi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shutterstock.com/search/volunteers-green-shirt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property118.com/budget-changes-universal-credit/"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hyperlink" Target="https://msdh.ms.gov/page/30,0,206.html" TargetMode="Externa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hyperlink" Target="https://gcc02.safelinks.protection.outlook.com/?url=https%3A%2F%2Fexclusions.oig.hhs.gov%2F&amp;data=04%7C01%7CHCBSProviders%40medicaid.ms.gov%7C9750bd2a5d424377f03a08d960e19709%7Ca56c16c8a5294e06b1c945d508738292%7C0%7C0%7C637647344969114087%7CUnknown%7CTWFpbGZsb3d8eyJWIjoiMC4wLjAwMDAiLCJQIjoiV2luMzIiLCJBTiI6Ik1haWwiLCJXVCI6Mn0%3D%7C1000&amp;sdata=hPyz1ASkD5lZBkLx4b6K6KlYiMDXzLJWL%2BB6gkookrw%3D&amp;reserved=0" TargetMode="External"/><Relationship Id="rId7" Type="http://schemas.openxmlformats.org/officeDocument/2006/relationships/diagramQuickStyle" Target="../diagrams/quickStyle2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hyperlink" Target="https://gcc02.safelinks.protection.outlook.com/?url=https%3A%2F%2Fcna365.examroom.ai%2Fregistry%2F%3FStateCode%3DMS&amp;data=05%7C01%7CNancy.Dampier%40medicaid.ms.gov%7C9f384a76da794bbb199308da38f3a275%7Ca56c16c8a5294e06b1c945d508738292%7C0%7C0%7C637884916307245443%7CUnknown%7CTWFpbGZsb3d8eyJWIjoiMC4wLjAwMDAiLCJQIjoiV2luMzIiLCJBTiI6Ik1haWwiLCJXVCI6Mn0%3D%7C3000%7C%7C%7C&amp;sdata=15GGUXUBRNXG5bsXq8HaWkLtSZeyyZudqf%2B1CHlPL0k%3D&amp;reserved=0" TargetMode="External"/><Relationship Id="rId9" Type="http://schemas.microsoft.com/office/2007/relationships/diagramDrawing" Target="../diagrams/drawing25.xml"/></Relationships>
</file>

<file path=ppt/slides/_rels/slide42.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hyperlink" Target="https://www.vectorstock.com/royalty-free-vector/warning-sign-vector-8090756" TargetMode="External"/><Relationship Id="rId7" Type="http://schemas.openxmlformats.org/officeDocument/2006/relationships/diagramColors" Target="../diagrams/colors26.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www.property118.com/budget-changes-universal-credit/" TargetMode="Externa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28.xml"/><Relationship Id="rId7" Type="http://schemas.openxmlformats.org/officeDocument/2006/relationships/image" Target="../media/image29.jpeg"/><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s://www.transit.dot.gov/regulations-and-guidance/civil-rights-ada/ada-regulations" TargetMode="Externa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10" Type="http://schemas.openxmlformats.org/officeDocument/2006/relationships/hyperlink" Target="https://www.vectorstock.com/royalty-free-vector/warning-sign-vector-8090756" TargetMode="External"/><Relationship Id="rId4" Type="http://schemas.openxmlformats.org/officeDocument/2006/relationships/diagramLayout" Target="../diagrams/layout29.xml"/><Relationship Id="rId9" Type="http://schemas.openxmlformats.org/officeDocument/2006/relationships/image" Target="../media/image29.jpeg"/></Relationships>
</file>

<file path=ppt/slides/_rels/slide48.xml.rels><?xml version="1.0" encoding="UTF-8" standalone="yes"?>
<Relationships xmlns="http://schemas.openxmlformats.org/package/2006/relationships"><Relationship Id="rId8" Type="http://schemas.openxmlformats.org/officeDocument/2006/relationships/hyperlink" Target="https://rightchoiceadultdaycare.com/group-socialization-for-the-elderly/resized_20190402_120225_5863-2/" TargetMode="External"/><Relationship Id="rId3" Type="http://schemas.openxmlformats.org/officeDocument/2006/relationships/image" Target="../media/image62.jpeg"/><Relationship Id="rId7" Type="http://schemas.openxmlformats.org/officeDocument/2006/relationships/image" Target="../media/image64.jpeg"/><Relationship Id="rId12" Type="http://schemas.openxmlformats.org/officeDocument/2006/relationships/hyperlink" Target="https://www.care.com/c/adult-and-senior-day-car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seniorresource.com/5-benefits-of-adult-day-care-for-seniors/" TargetMode="External"/><Relationship Id="rId11" Type="http://schemas.openxmlformats.org/officeDocument/2006/relationships/image" Target="../media/image66.jpeg"/><Relationship Id="rId5" Type="http://schemas.openxmlformats.org/officeDocument/2006/relationships/image" Target="../media/image63.jpeg"/><Relationship Id="rId10" Type="http://schemas.openxmlformats.org/officeDocument/2006/relationships/hyperlink" Target="https://www.monroenews.com/story/news/local/2022/12/04/dementia-adult-day-care-program/69681388007/" TargetMode="External"/><Relationship Id="rId4" Type="http://schemas.openxmlformats.org/officeDocument/2006/relationships/hyperlink" Target="https://www.goodrx.com/well-being/movement-exercise/20-chair-exercises-for-seniors" TargetMode="External"/><Relationship Id="rId9"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toptenthebestreviews.com/top-10-best-digital-foot-pedal-exercisers/" TargetMode="External"/><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corada.com/documents/2010ADAStandards/305#:~:text=The%20clear%20floor%20or%20ground,inches%20(1220%20mm)%20minimum"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www.amazon.com/Superday-Cabinet-Vertical-Locking-Assemble/dp/B0D8P5J9B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hyperlink" Target="https://medicaid.ms.gov/wp-content/uploads/2024/08/Employee-File-Checklist-8.1.2024.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medicaid.ms.gov/wp-content/uploads/2024/08/ADC-Participant-File-Checklist.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medicaid.ms.gov/wp-content/uploads/2021/04/ADC-Standardized-Progress-Note.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medicaid.ms.gov/wp-content/uploads/2023/04/ISP-April-2023.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s://medicaid.ms.gov/wp-content/uploads/2023/04/ISP-April-2023.pdf" TargetMode="Externa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82.webp"/><Relationship Id="rId7" Type="http://schemas.openxmlformats.org/officeDocument/2006/relationships/diagramQuickStyle" Target="../diagrams/quickStyle3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hyperlink" Target="https://www.cw.no/debatt-digitalisering-offentlig-sektor/tre-regler-for-digital-transformasjon-i-offentlig-sektor/2147456" TargetMode="External"/><Relationship Id="rId9" Type="http://schemas.microsoft.com/office/2007/relationships/diagramDrawing" Target="../diagrams/drawing3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lectrochem.org/ecs-blog/ecs-meeting-and-imcs-18-update/"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33.xml"/><Relationship Id="rId7" Type="http://schemas.openxmlformats.org/officeDocument/2006/relationships/image" Target="../media/image29.jpeg"/><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growth-hackers.net/referral-marketing-example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mississippiaccesstocare.org/help-info/contact-u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mspdds.org/pdd-services/" TargetMode="External"/><Relationship Id="rId5" Type="http://schemas.openxmlformats.org/officeDocument/2006/relationships/image" Target="../media/image87.png"/><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88.png"/><Relationship Id="rId7" Type="http://schemas.openxmlformats.org/officeDocument/2006/relationships/diagramQuickStyle" Target="../diagrams/quickStyle34.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Layout" Target="../diagrams/layout34.xml"/><Relationship Id="rId5" Type="http://schemas.openxmlformats.org/officeDocument/2006/relationships/diagramData" Target="../diagrams/data34.xml"/><Relationship Id="rId10" Type="http://schemas.openxmlformats.org/officeDocument/2006/relationships/hyperlink" Target="https://app.smartsheet.com/b/form/739e772328314df5b1d98ff88bf5f9e4" TargetMode="External"/><Relationship Id="rId4" Type="http://schemas.openxmlformats.org/officeDocument/2006/relationships/image" Target="cid:image001.png@01DBA4A2.B285EC20" TargetMode="External"/><Relationship Id="rId9" Type="http://schemas.microsoft.com/office/2007/relationships/diagramDrawing" Target="../diagrams/drawing34.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98.svg"/></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hyperlink" Target="https://www.mdhs.ms.gov/aging/adult-protective-services/"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s>
</file>

<file path=ppt/slides/_rels/slide68.xml.rels><?xml version="1.0" encoding="UTF-8" standalone="yes"?>
<Relationships xmlns="http://schemas.openxmlformats.org/package/2006/relationships"><Relationship Id="rId8" Type="http://schemas.openxmlformats.org/officeDocument/2006/relationships/hyperlink" Target="https://www.dol.gov/agencies/whd/contact/local-offices" TargetMode="External"/><Relationship Id="rId3" Type="http://schemas.openxmlformats.org/officeDocument/2006/relationships/image" Target="../media/image103.jpeg"/><Relationship Id="rId7" Type="http://schemas.openxmlformats.org/officeDocument/2006/relationships/hyperlink" Target="mailto:Julie.Henderson@msdh.ms.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LateBreakingNews@medicaid.ms.gov" TargetMode="External"/><Relationship Id="rId5" Type="http://schemas.openxmlformats.org/officeDocument/2006/relationships/hyperlink" Target="mailto:Policy@Medicaid.MS.Gov" TargetMode="External"/><Relationship Id="rId4" Type="http://schemas.openxmlformats.org/officeDocument/2006/relationships/hyperlink" Target="https://pqia.org/2019/02/06/tractor-hydraulic-fluid-new-labeling-requirements-on-the-horizo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dicaid.ms.gov/hcbs-waiver-providers/"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05.jpeg"/><Relationship Id="rId4" Type="http://schemas.openxmlformats.org/officeDocument/2006/relationships/hyperlink" Target="mailto:HCBSProviders@medicaid.ms.gov"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7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hyperlink" Target="https://devotionsondiabetes.com/qa-managing-multiple-chronic-illnesse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6D430C64-0C8F-4402-84BC-E08633DB836A}"/>
              </a:ext>
            </a:extLst>
          </p:cNvPr>
          <p:cNvSpPr txBox="1">
            <a:spLocks noChangeArrowheads="1"/>
          </p:cNvSpPr>
          <p:nvPr/>
        </p:nvSpPr>
        <p:spPr bwMode="auto">
          <a:xfrm>
            <a:off x="1330959" y="1323005"/>
            <a:ext cx="980376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The Division of Medicaid</a:t>
            </a:r>
          </a:p>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Adult Day Care Services </a:t>
            </a:r>
          </a:p>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Provider Training </a:t>
            </a:r>
          </a:p>
          <a:p>
            <a:pPr algn="ctr">
              <a:spcBef>
                <a:spcPct val="0"/>
              </a:spcBef>
              <a:buNone/>
            </a:pPr>
            <a:r>
              <a:rPr lang="en-US" altLang="en-US" sz="4000" b="1">
                <a:solidFill>
                  <a:schemeClr val="tx2">
                    <a:lumMod val="75000"/>
                    <a:lumOff val="25000"/>
                  </a:schemeClr>
                </a:solidFill>
                <a:latin typeface="+mj-lt"/>
                <a:cs typeface="Times New Roman" panose="02020603050405020304" pitchFamily="18" charset="0"/>
              </a:rPr>
              <a:t>Office of Long Term Services and Support</a:t>
            </a:r>
          </a:p>
          <a:p>
            <a:pPr algn="ctr" eaLnBrk="1" hangingPunct="1">
              <a:spcBef>
                <a:spcPct val="0"/>
              </a:spcBef>
              <a:buFontTx/>
              <a:buNone/>
            </a:pPr>
            <a:r>
              <a:rPr lang="en-US" altLang="en-US" sz="4000" b="1">
                <a:solidFill>
                  <a:schemeClr val="tx2">
                    <a:lumMod val="75000"/>
                    <a:lumOff val="25000"/>
                  </a:schemeClr>
                </a:solidFill>
                <a:latin typeface="+mj-lt"/>
                <a:cs typeface="Times New Roman" panose="02020603050405020304" pitchFamily="18" charset="0"/>
              </a:rPr>
              <a:t>June 27, 2025</a:t>
            </a:r>
          </a:p>
        </p:txBody>
      </p:sp>
      <p:sp>
        <p:nvSpPr>
          <p:cNvPr id="2" name="TextBox 1">
            <a:extLst>
              <a:ext uri="{FF2B5EF4-FFF2-40B4-BE49-F238E27FC236}">
                <a16:creationId xmlns:a16="http://schemas.microsoft.com/office/drawing/2014/main" id="{A05D127B-88AB-4CA5-A041-512AD2AD2692}"/>
              </a:ext>
            </a:extLst>
          </p:cNvPr>
          <p:cNvSpPr txBox="1"/>
          <p:nvPr/>
        </p:nvSpPr>
        <p:spPr>
          <a:xfrm>
            <a:off x="1936817" y="530423"/>
            <a:ext cx="8924223" cy="307777"/>
          </a:xfrm>
          <a:prstGeom prst="rect">
            <a:avLst/>
          </a:prstGeom>
          <a:solidFill>
            <a:schemeClr val="bg1"/>
          </a:solidFill>
        </p:spPr>
        <p:txBody>
          <a:bodyPr wrap="square">
            <a:spAutoFit/>
          </a:bodyPr>
          <a:lstStyle/>
          <a:p>
            <a:pPr algn="ctr">
              <a:defRPr/>
            </a:pPr>
            <a:r>
              <a:rPr lang="en-US" sz="1400" spc="300">
                <a:solidFill>
                  <a:schemeClr val="tx2">
                    <a:lumMod val="75000"/>
                    <a:lumOff val="25000"/>
                  </a:schemeClr>
                </a:solidFill>
                <a:latin typeface="+mj-lt"/>
              </a:rPr>
              <a:t>Office of the Governor | Mississippi Division of Medicaid</a:t>
            </a:r>
          </a:p>
        </p:txBody>
      </p:sp>
      <p:pic>
        <p:nvPicPr>
          <p:cNvPr id="5124" name="Picture 7">
            <a:extLst>
              <a:ext uri="{FF2B5EF4-FFF2-40B4-BE49-F238E27FC236}">
                <a16:creationId xmlns:a16="http://schemas.microsoft.com/office/drawing/2014/main" id="{1BB5C7F7-1FFC-4FA0-BB1A-FB9CF1F27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8256" y="5300236"/>
            <a:ext cx="4229170" cy="12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83AC-9E1A-71E6-F1FC-CAC890C0F0C8}"/>
              </a:ext>
            </a:extLst>
          </p:cNvPr>
          <p:cNvSpPr>
            <a:spLocks noGrp="1"/>
          </p:cNvSpPr>
          <p:nvPr>
            <p:ph type="title"/>
          </p:nvPr>
        </p:nvSpPr>
        <p:spPr>
          <a:xfrm>
            <a:off x="3285536" y="369217"/>
            <a:ext cx="5132185" cy="1130993"/>
          </a:xfrm>
        </p:spPr>
        <p:txBody>
          <a:bodyPr anchor="ctr">
            <a:normAutofit fontScale="90000"/>
          </a:bodyPr>
          <a:lstStyle/>
          <a:p>
            <a:pPr algn="ctr"/>
            <a:r>
              <a:rPr lang="en-US" sz="5200" b="1">
                <a:solidFill>
                  <a:schemeClr val="tx2">
                    <a:lumMod val="75000"/>
                    <a:lumOff val="25000"/>
                  </a:schemeClr>
                </a:solidFill>
              </a:rPr>
              <a:t>Covered Services</a:t>
            </a:r>
            <a:br>
              <a:rPr lang="en-US" sz="5200" b="0" i="0" u="none" strike="noStrike" baseline="0">
                <a:solidFill>
                  <a:schemeClr val="tx2">
                    <a:lumMod val="75000"/>
                    <a:lumOff val="25000"/>
                  </a:schemeClr>
                </a:solidFill>
                <a:latin typeface="Times New Roman" panose="02020603050405020304" pitchFamily="18" charset="0"/>
              </a:rPr>
            </a:br>
            <a:endParaRPr lang="en-US" sz="520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20F88ECF-8796-1801-F555-2C18C5294A1F}"/>
              </a:ext>
            </a:extLst>
          </p:cNvPr>
          <p:cNvSpPr>
            <a:spLocks noGrp="1"/>
          </p:cNvSpPr>
          <p:nvPr>
            <p:ph idx="1"/>
          </p:nvPr>
        </p:nvSpPr>
        <p:spPr>
          <a:xfrm>
            <a:off x="5263386" y="2415815"/>
            <a:ext cx="5493104" cy="4072968"/>
          </a:xfrm>
        </p:spPr>
        <p:txBody>
          <a:bodyPr anchor="ctr">
            <a:normAutofit/>
          </a:bodyPr>
          <a:lstStyle/>
          <a:p>
            <a:pPr lvl="2">
              <a:buFont typeface="Wingdings" panose="05000000000000000000" pitchFamily="2" charset="2"/>
              <a:buChar char="§"/>
            </a:pPr>
            <a:r>
              <a:rPr lang="en-US" sz="2400" b="1" i="0" u="none" strike="noStrike" baseline="0">
                <a:solidFill>
                  <a:schemeClr val="tx2">
                    <a:lumMod val="75000"/>
                    <a:lumOff val="25000"/>
                  </a:schemeClr>
                </a:solidFill>
                <a:latin typeface="+mj-lt"/>
              </a:rPr>
              <a:t>Adult Day Care Services</a:t>
            </a:r>
          </a:p>
          <a:p>
            <a:pPr lvl="2">
              <a:buFont typeface="Wingdings" panose="05000000000000000000" pitchFamily="2" charset="2"/>
              <a:buChar char="§"/>
            </a:pPr>
            <a:r>
              <a:rPr lang="en-US" sz="2400">
                <a:solidFill>
                  <a:schemeClr val="tx2">
                    <a:lumMod val="75000"/>
                    <a:lumOff val="25000"/>
                  </a:schemeClr>
                </a:solidFill>
                <a:latin typeface="+mj-lt"/>
              </a:rPr>
              <a:t>Personal Care Services</a:t>
            </a:r>
          </a:p>
          <a:p>
            <a:pPr lvl="2">
              <a:buFont typeface="Wingdings" panose="05000000000000000000" pitchFamily="2" charset="2"/>
              <a:buChar char="§"/>
            </a:pPr>
            <a:r>
              <a:rPr lang="en-US" sz="2400">
                <a:solidFill>
                  <a:schemeClr val="tx2">
                    <a:lumMod val="75000"/>
                    <a:lumOff val="25000"/>
                  </a:schemeClr>
                </a:solidFill>
                <a:latin typeface="+mj-lt"/>
              </a:rPr>
              <a:t>In-Home Respite Services</a:t>
            </a:r>
          </a:p>
          <a:p>
            <a:pPr lvl="2">
              <a:buFont typeface="Wingdings" panose="05000000000000000000" pitchFamily="2" charset="2"/>
              <a:buChar char="§"/>
            </a:pPr>
            <a:r>
              <a:rPr lang="en-US" sz="2400">
                <a:solidFill>
                  <a:schemeClr val="tx2">
                    <a:lumMod val="75000"/>
                    <a:lumOff val="25000"/>
                  </a:schemeClr>
                </a:solidFill>
                <a:latin typeface="+mj-lt"/>
              </a:rPr>
              <a:t>Case Management</a:t>
            </a:r>
          </a:p>
          <a:p>
            <a:pPr lvl="2">
              <a:buFont typeface="Wingdings" panose="05000000000000000000" pitchFamily="2" charset="2"/>
              <a:buChar char="§"/>
            </a:pPr>
            <a:r>
              <a:rPr lang="en-US" sz="2400">
                <a:solidFill>
                  <a:schemeClr val="tx2">
                    <a:lumMod val="75000"/>
                    <a:lumOff val="25000"/>
                  </a:schemeClr>
                </a:solidFill>
                <a:latin typeface="+mj-lt"/>
              </a:rPr>
              <a:t>Environmental Safety Services</a:t>
            </a:r>
          </a:p>
          <a:p>
            <a:pPr lvl="2">
              <a:buFont typeface="Wingdings" panose="05000000000000000000" pitchFamily="2" charset="2"/>
              <a:buChar char="§"/>
            </a:pPr>
            <a:r>
              <a:rPr lang="en-US" sz="2400">
                <a:solidFill>
                  <a:schemeClr val="tx2">
                    <a:lumMod val="75000"/>
                    <a:lumOff val="25000"/>
                  </a:schemeClr>
                </a:solidFill>
                <a:latin typeface="+mj-lt"/>
              </a:rPr>
              <a:t>Medication Management</a:t>
            </a:r>
          </a:p>
          <a:p>
            <a:pPr lvl="2">
              <a:buFont typeface="Wingdings" panose="05000000000000000000" pitchFamily="2" charset="2"/>
              <a:buChar char="§"/>
            </a:pPr>
            <a:r>
              <a:rPr lang="en-US" sz="2400">
                <a:solidFill>
                  <a:schemeClr val="tx2">
                    <a:lumMod val="75000"/>
                    <a:lumOff val="25000"/>
                  </a:schemeClr>
                </a:solidFill>
                <a:latin typeface="+mj-lt"/>
              </a:rPr>
              <a:t>Home Delivered Meals</a:t>
            </a:r>
          </a:p>
          <a:p>
            <a:pPr lvl="2">
              <a:buFont typeface="Wingdings" panose="05000000000000000000" pitchFamily="2" charset="2"/>
              <a:buChar char="§"/>
            </a:pPr>
            <a:r>
              <a:rPr lang="en-US" sz="2400">
                <a:solidFill>
                  <a:schemeClr val="tx2">
                    <a:lumMod val="75000"/>
                    <a:lumOff val="25000"/>
                  </a:schemeClr>
                </a:solidFill>
                <a:latin typeface="+mj-lt"/>
              </a:rPr>
              <a:t>Institutional Respite</a:t>
            </a:r>
          </a:p>
          <a:p>
            <a:pPr lvl="2">
              <a:buFont typeface="Wingdings" panose="05000000000000000000" pitchFamily="2" charset="2"/>
              <a:buChar char="§"/>
            </a:pPr>
            <a:r>
              <a:rPr lang="en-US" sz="2400">
                <a:solidFill>
                  <a:schemeClr val="tx2">
                    <a:lumMod val="75000"/>
                    <a:lumOff val="25000"/>
                  </a:schemeClr>
                </a:solidFill>
                <a:latin typeface="+mj-lt"/>
              </a:rPr>
              <a:t>Extended Home Health</a:t>
            </a:r>
          </a:p>
          <a:p>
            <a:endParaRPr lang="en-US" sz="2000"/>
          </a:p>
        </p:txBody>
      </p:sp>
      <p:sp>
        <p:nvSpPr>
          <p:cNvPr id="5" name="Slide Number Placeholder 4">
            <a:extLst>
              <a:ext uri="{FF2B5EF4-FFF2-40B4-BE49-F238E27FC236}">
                <a16:creationId xmlns:a16="http://schemas.microsoft.com/office/drawing/2014/main" id="{50B502BB-E50A-F61A-45AD-2C710C1F71EF}"/>
              </a:ext>
            </a:extLst>
          </p:cNvPr>
          <p:cNvSpPr>
            <a:spLocks noGrp="1"/>
          </p:cNvSpPr>
          <p:nvPr>
            <p:ph type="sldNum" sz="quarter" idx="12"/>
          </p:nvPr>
        </p:nvSpPr>
        <p:spPr>
          <a:xfrm>
            <a:off x="8610600" y="6492240"/>
            <a:ext cx="1871749" cy="365125"/>
          </a:xfrm>
        </p:spPr>
        <p:txBody>
          <a:bodyPr>
            <a:normAutofit/>
          </a:bodyPr>
          <a:lstStyle/>
          <a:p>
            <a:pPr>
              <a:spcAft>
                <a:spcPts val="600"/>
              </a:spcAft>
            </a:pPr>
            <a:fld id="{E68F1C0E-076B-4C9D-A1F8-826B44A1103B}" type="slidenum">
              <a:rPr lang="en-US" smtClean="0"/>
              <a:pPr>
                <a:spcAft>
                  <a:spcPts val="600"/>
                </a:spcAft>
              </a:pPr>
              <a:t>10</a:t>
            </a:fld>
            <a:endParaRPr lang="en-US"/>
          </a:p>
        </p:txBody>
      </p:sp>
      <p:pic>
        <p:nvPicPr>
          <p:cNvPr id="8" name="Picture 7" descr="A picture containing person, outdoor, posing&#10;&#10;AI-generated content may be incorrect.">
            <a:extLst>
              <a:ext uri="{FF2B5EF4-FFF2-40B4-BE49-F238E27FC236}">
                <a16:creationId xmlns:a16="http://schemas.microsoft.com/office/drawing/2014/main" id="{C26BC5AB-7122-6FEC-4BF2-DB649BD14B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047" y="3239679"/>
            <a:ext cx="3973709" cy="2652338"/>
          </a:xfrm>
          <a:prstGeom prst="rect">
            <a:avLst/>
          </a:prstGeom>
          <a:effectLst>
            <a:softEdge rad="317500"/>
          </a:effectLst>
        </p:spPr>
      </p:pic>
      <p:sp>
        <p:nvSpPr>
          <p:cNvPr id="6" name="TextBox 5">
            <a:extLst>
              <a:ext uri="{FF2B5EF4-FFF2-40B4-BE49-F238E27FC236}">
                <a16:creationId xmlns:a16="http://schemas.microsoft.com/office/drawing/2014/main" id="{63648ADF-E863-58E0-770B-6865D7458F32}"/>
              </a:ext>
            </a:extLst>
          </p:cNvPr>
          <p:cNvSpPr txBox="1"/>
          <p:nvPr/>
        </p:nvSpPr>
        <p:spPr>
          <a:xfrm>
            <a:off x="304800" y="1169615"/>
            <a:ext cx="11405419" cy="1200329"/>
          </a:xfrm>
          <a:prstGeom prst="rect">
            <a:avLst/>
          </a:prstGeom>
          <a:noFill/>
        </p:spPr>
        <p:txBody>
          <a:bodyPr wrap="square">
            <a:spAutoFit/>
          </a:bodyPr>
          <a:lstStyle/>
          <a:p>
            <a:pPr marL="457200" lvl="1" indent="0">
              <a:buNone/>
            </a:pPr>
            <a:r>
              <a:rPr lang="en-US" sz="2400" b="0" i="0" u="none" strike="noStrike" baseline="0">
                <a:solidFill>
                  <a:schemeClr val="tx2">
                    <a:lumMod val="75000"/>
                    <a:lumOff val="25000"/>
                  </a:schemeClr>
                </a:solidFill>
                <a:latin typeface="+mj-lt"/>
              </a:rPr>
              <a:t>The Division of Medicaid covers certain home and community-based services as an alternative to institutionalization in a nursing facility through the Elderly and Disabled Waiver (E&amp;D). These services are:</a:t>
            </a:r>
          </a:p>
        </p:txBody>
      </p:sp>
    </p:spTree>
    <p:extLst>
      <p:ext uri="{BB962C8B-B14F-4D97-AF65-F5344CB8AC3E}">
        <p14:creationId xmlns:p14="http://schemas.microsoft.com/office/powerpoint/2010/main" val="4167455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824B-010A-A4E9-7168-592F8A44DFDC}"/>
              </a:ext>
            </a:extLst>
          </p:cNvPr>
          <p:cNvSpPr>
            <a:spLocks noGrp="1"/>
          </p:cNvSpPr>
          <p:nvPr>
            <p:ph type="title"/>
          </p:nvPr>
        </p:nvSpPr>
        <p:spPr>
          <a:xfrm>
            <a:off x="1841274" y="11944"/>
            <a:ext cx="8176086" cy="1527892"/>
          </a:xfrm>
        </p:spPr>
        <p:txBody>
          <a:bodyPr anchor="b">
            <a:noAutofit/>
          </a:bodyPr>
          <a:lstStyle/>
          <a:p>
            <a:br>
              <a:rPr lang="en-US" sz="2400" b="1"/>
            </a:br>
            <a:r>
              <a:rPr lang="en-US" sz="2400" b="1">
                <a:solidFill>
                  <a:schemeClr val="tx2">
                    <a:lumMod val="75000"/>
                    <a:lumOff val="25000"/>
                  </a:schemeClr>
                </a:solidFill>
              </a:rPr>
              <a:t>Adult Day Care Service is designed to meet the needs of aged and disabled individuals through:</a:t>
            </a:r>
            <a:br>
              <a:rPr lang="en-US" sz="2400">
                <a:solidFill>
                  <a:schemeClr val="tx2">
                    <a:lumMod val="75000"/>
                    <a:lumOff val="25000"/>
                  </a:schemeClr>
                </a:solidFill>
              </a:rPr>
            </a:br>
            <a:endParaRPr lang="en-US" sz="2400">
              <a:solidFill>
                <a:schemeClr val="tx2">
                  <a:lumMod val="75000"/>
                  <a:lumOff val="25000"/>
                </a:schemeClr>
              </a:solidFill>
            </a:endParaRPr>
          </a:p>
        </p:txBody>
      </p:sp>
      <p:sp>
        <p:nvSpPr>
          <p:cNvPr id="5" name="Slide Number Placeholder 4">
            <a:extLst>
              <a:ext uri="{FF2B5EF4-FFF2-40B4-BE49-F238E27FC236}">
                <a16:creationId xmlns:a16="http://schemas.microsoft.com/office/drawing/2014/main" id="{E24CDC2B-2DFA-829C-E816-5D1EA3C238EC}"/>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11</a:t>
            </a:fld>
            <a:endParaRPr lang="en-US">
              <a:solidFill>
                <a:schemeClr val="tx1">
                  <a:tint val="75000"/>
                </a:schemeClr>
              </a:solidFill>
            </a:endParaRPr>
          </a:p>
        </p:txBody>
      </p:sp>
      <p:graphicFrame>
        <p:nvGraphicFramePr>
          <p:cNvPr id="10" name="TextBox 6">
            <a:extLst>
              <a:ext uri="{FF2B5EF4-FFF2-40B4-BE49-F238E27FC236}">
                <a16:creationId xmlns:a16="http://schemas.microsoft.com/office/drawing/2014/main" id="{489AE65F-2F1D-5601-DC8C-5C7D8A4898CF}"/>
              </a:ext>
            </a:extLst>
          </p:cNvPr>
          <p:cNvGraphicFramePr/>
          <p:nvPr>
            <p:extLst>
              <p:ext uri="{D42A27DB-BD31-4B8C-83A1-F6EECF244321}">
                <p14:modId xmlns:p14="http://schemas.microsoft.com/office/powerpoint/2010/main" val="3832799441"/>
              </p:ext>
            </p:extLst>
          </p:nvPr>
        </p:nvGraphicFramePr>
        <p:xfrm>
          <a:off x="3997090" y="672618"/>
          <a:ext cx="8176086" cy="565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group of women smiling&#10;&#10;AI-generated content may be incorrect.">
            <a:extLst>
              <a:ext uri="{FF2B5EF4-FFF2-40B4-BE49-F238E27FC236}">
                <a16:creationId xmlns:a16="http://schemas.microsoft.com/office/drawing/2014/main" id="{13C406A0-2D23-F35F-86C0-38F513CAE7A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1555" y="2294508"/>
            <a:ext cx="3865535" cy="2932010"/>
          </a:xfrm>
          <a:prstGeom prst="rect">
            <a:avLst/>
          </a:prstGeom>
          <a:effectLst>
            <a:softEdge rad="317500"/>
          </a:effectLst>
        </p:spPr>
      </p:pic>
    </p:spTree>
    <p:extLst>
      <p:ext uri="{BB962C8B-B14F-4D97-AF65-F5344CB8AC3E}">
        <p14:creationId xmlns:p14="http://schemas.microsoft.com/office/powerpoint/2010/main" val="31044021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18BAFE-C8B8-653E-5BB1-D045A9F8147D}"/>
              </a:ext>
            </a:extLst>
          </p:cNvPr>
          <p:cNvSpPr>
            <a:spLocks noGrp="1"/>
          </p:cNvSpPr>
          <p:nvPr>
            <p:ph type="sldNum" sz="quarter" idx="12"/>
          </p:nvPr>
        </p:nvSpPr>
        <p:spPr/>
        <p:txBody>
          <a:bodyPr/>
          <a:lstStyle/>
          <a:p>
            <a:fld id="{E68F1C0E-076B-4C9D-A1F8-826B44A1103B}" type="slidenum">
              <a:rPr lang="en-US" smtClean="0"/>
              <a:t>12</a:t>
            </a:fld>
            <a:endParaRPr lang="en-US"/>
          </a:p>
        </p:txBody>
      </p:sp>
      <p:sp>
        <p:nvSpPr>
          <p:cNvPr id="5" name="TextBox 4">
            <a:extLst>
              <a:ext uri="{FF2B5EF4-FFF2-40B4-BE49-F238E27FC236}">
                <a16:creationId xmlns:a16="http://schemas.microsoft.com/office/drawing/2014/main" id="{A64D42D1-9503-987B-EFA1-944574668F8E}"/>
              </a:ext>
            </a:extLst>
          </p:cNvPr>
          <p:cNvSpPr txBox="1"/>
          <p:nvPr/>
        </p:nvSpPr>
        <p:spPr>
          <a:xfrm>
            <a:off x="2329208" y="278615"/>
            <a:ext cx="7404272" cy="1077218"/>
          </a:xfrm>
          <a:prstGeom prst="rect">
            <a:avLst/>
          </a:prstGeom>
          <a:noFill/>
        </p:spPr>
        <p:txBody>
          <a:bodyPr wrap="square">
            <a:spAutoFit/>
          </a:bodyPr>
          <a:lstStyle/>
          <a:p>
            <a:pPr algn="ctr"/>
            <a:r>
              <a:rPr lang="en-US" sz="3200" b="1">
                <a:solidFill>
                  <a:schemeClr val="tx2">
                    <a:lumMod val="75000"/>
                    <a:lumOff val="25000"/>
                  </a:schemeClr>
                </a:solidFill>
                <a:latin typeface="+mj-lt"/>
                <a:cs typeface="Times New Roman" panose="02020603050405020304" pitchFamily="18" charset="0"/>
              </a:rPr>
              <a:t>Administrative Code Part 208, Chapter 1</a:t>
            </a:r>
          </a:p>
          <a:p>
            <a:pPr algn="ctr"/>
            <a:r>
              <a:rPr lang="en-US" sz="3200" b="1">
                <a:solidFill>
                  <a:schemeClr val="tx2">
                    <a:lumMod val="75000"/>
                    <a:lumOff val="25000"/>
                  </a:schemeClr>
                </a:solidFill>
                <a:latin typeface="+mj-lt"/>
                <a:cs typeface="Times New Roman" panose="02020603050405020304" pitchFamily="18" charset="0"/>
              </a:rPr>
              <a:t>Home and Community Based Services</a:t>
            </a:r>
          </a:p>
        </p:txBody>
      </p:sp>
      <p:pic>
        <p:nvPicPr>
          <p:cNvPr id="9" name="Picture 8">
            <a:extLst>
              <a:ext uri="{FF2B5EF4-FFF2-40B4-BE49-F238E27FC236}">
                <a16:creationId xmlns:a16="http://schemas.microsoft.com/office/drawing/2014/main" id="{023D5F8F-1182-0CDE-BB89-419AD4D911A5}"/>
              </a:ext>
            </a:extLst>
          </p:cNvPr>
          <p:cNvPicPr>
            <a:picLocks noChangeAspect="1"/>
          </p:cNvPicPr>
          <p:nvPr/>
        </p:nvPicPr>
        <p:blipFill>
          <a:blip r:embed="rId3"/>
          <a:stretch>
            <a:fillRect/>
          </a:stretch>
        </p:blipFill>
        <p:spPr>
          <a:xfrm>
            <a:off x="3776949" y="1492739"/>
            <a:ext cx="4231698" cy="4231698"/>
          </a:xfrm>
          <a:prstGeom prst="rect">
            <a:avLst/>
          </a:prstGeom>
        </p:spPr>
      </p:pic>
      <p:sp>
        <p:nvSpPr>
          <p:cNvPr id="11" name="TextBox 10">
            <a:extLst>
              <a:ext uri="{FF2B5EF4-FFF2-40B4-BE49-F238E27FC236}">
                <a16:creationId xmlns:a16="http://schemas.microsoft.com/office/drawing/2014/main" id="{41F3AC09-5E25-320F-F790-CE21B2CFB9DC}"/>
              </a:ext>
            </a:extLst>
          </p:cNvPr>
          <p:cNvSpPr txBox="1"/>
          <p:nvPr/>
        </p:nvSpPr>
        <p:spPr>
          <a:xfrm>
            <a:off x="4017455" y="5849998"/>
            <a:ext cx="3750685" cy="369332"/>
          </a:xfrm>
          <a:prstGeom prst="rect">
            <a:avLst/>
          </a:prstGeom>
          <a:solidFill>
            <a:schemeClr val="tx2">
              <a:lumMod val="90000"/>
              <a:lumOff val="1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en-US" b="1">
                <a:solidFill>
                  <a:schemeClr val="bg1"/>
                </a:solidFill>
                <a:hlinkClick r:id="rId4">
                  <a:extLst>
                    <a:ext uri="{A12FA001-AC4F-418D-AE19-62706E023703}">
                      <ahyp:hlinkClr xmlns:ahyp="http://schemas.microsoft.com/office/drawing/2018/hyperlinkcolor" val="tx"/>
                    </a:ext>
                  </a:extLst>
                </a:hlinkClick>
              </a:rPr>
              <a:t>Link: Administrative Code</a:t>
            </a:r>
            <a:endParaRPr lang="en-US" b="1">
              <a:solidFill>
                <a:schemeClr val="bg1"/>
              </a:solidFill>
            </a:endParaRPr>
          </a:p>
        </p:txBody>
      </p:sp>
    </p:spTree>
    <p:extLst>
      <p:ext uri="{BB962C8B-B14F-4D97-AF65-F5344CB8AC3E}">
        <p14:creationId xmlns:p14="http://schemas.microsoft.com/office/powerpoint/2010/main" val="320028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6268-D740-6641-FD55-6224DB66B4F0}"/>
              </a:ext>
            </a:extLst>
          </p:cNvPr>
          <p:cNvSpPr>
            <a:spLocks noGrp="1"/>
          </p:cNvSpPr>
          <p:nvPr>
            <p:ph type="title"/>
          </p:nvPr>
        </p:nvSpPr>
        <p:spPr>
          <a:xfrm>
            <a:off x="1069193" y="619125"/>
            <a:ext cx="9848562" cy="989307"/>
          </a:xfrm>
        </p:spPr>
        <p:txBody>
          <a:bodyPr anchor="b">
            <a:noAutofit/>
          </a:bodyPr>
          <a:lstStyle/>
          <a:p>
            <a:pPr algn="ctr"/>
            <a:r>
              <a:rPr lang="en-US" sz="3600" b="1">
                <a:solidFill>
                  <a:schemeClr val="tx2">
                    <a:lumMod val="75000"/>
                    <a:lumOff val="25000"/>
                  </a:schemeClr>
                </a:solidFill>
                <a:ea typeface="+mn-ea"/>
                <a:cs typeface="Times New Roman" panose="02020603050405020304" pitchFamily="18" charset="0"/>
              </a:rPr>
              <a:t>Administrative Code Part 208, Chapter 1</a:t>
            </a:r>
            <a:br>
              <a:rPr lang="en-US" sz="3600" b="1">
                <a:solidFill>
                  <a:schemeClr val="tx2">
                    <a:lumMod val="75000"/>
                    <a:lumOff val="25000"/>
                  </a:schemeClr>
                </a:solidFill>
                <a:ea typeface="+mn-ea"/>
                <a:cs typeface="Times New Roman" panose="02020603050405020304" pitchFamily="18" charset="0"/>
              </a:rPr>
            </a:br>
            <a:r>
              <a:rPr lang="en-US" sz="3600" b="1">
                <a:solidFill>
                  <a:schemeClr val="tx2">
                    <a:lumMod val="75000"/>
                    <a:lumOff val="25000"/>
                  </a:schemeClr>
                </a:solidFill>
                <a:ea typeface="+mn-ea"/>
                <a:cs typeface="Times New Roman" panose="02020603050405020304" pitchFamily="18" charset="0"/>
              </a:rPr>
              <a:t>Adult Day Care Services</a:t>
            </a:r>
            <a:endParaRPr lang="en-US" sz="3600">
              <a:solidFill>
                <a:schemeClr val="tx2">
                  <a:lumMod val="75000"/>
                  <a:lumOff val="25000"/>
                </a:schemeClr>
              </a:solidFill>
              <a:cs typeface="Times New Roman" panose="02020603050405020304" pitchFamily="18" charset="0"/>
            </a:endParaRPr>
          </a:p>
        </p:txBody>
      </p:sp>
      <p:sp>
        <p:nvSpPr>
          <p:cNvPr id="3" name="Content Placeholder 2">
            <a:extLst>
              <a:ext uri="{FF2B5EF4-FFF2-40B4-BE49-F238E27FC236}">
                <a16:creationId xmlns:a16="http://schemas.microsoft.com/office/drawing/2014/main" id="{820EF742-9333-5772-F173-5511FCFD76A3}"/>
              </a:ext>
            </a:extLst>
          </p:cNvPr>
          <p:cNvSpPr>
            <a:spLocks noGrp="1"/>
          </p:cNvSpPr>
          <p:nvPr>
            <p:ph idx="1"/>
          </p:nvPr>
        </p:nvSpPr>
        <p:spPr>
          <a:xfrm>
            <a:off x="838200" y="1975106"/>
            <a:ext cx="6713768" cy="4138846"/>
          </a:xfrm>
        </p:spPr>
        <p:txBody>
          <a:bodyPr anchor="ctr">
            <a:normAutofit/>
          </a:bodyPr>
          <a:lstStyle/>
          <a:p>
            <a:pPr marL="0" indent="0">
              <a:buNone/>
            </a:pPr>
            <a:r>
              <a:rPr lang="en-US" sz="2400">
                <a:solidFill>
                  <a:schemeClr val="tx2">
                    <a:lumMod val="75000"/>
                    <a:lumOff val="25000"/>
                  </a:schemeClr>
                </a:solidFill>
                <a:latin typeface="+mj-lt"/>
              </a:rPr>
              <a:t>Some of the most impactful changes for ADC providers in the updated Admin Code, effective June 1, 2025, are:</a:t>
            </a:r>
          </a:p>
          <a:p>
            <a:pPr marL="0" indent="0">
              <a:buNone/>
            </a:pPr>
            <a:endParaRPr lang="en-US" sz="800">
              <a:solidFill>
                <a:schemeClr val="tx2">
                  <a:lumMod val="75000"/>
                  <a:lumOff val="25000"/>
                </a:schemeClr>
              </a:solidFill>
              <a:latin typeface="+mj-lt"/>
            </a:endParaRPr>
          </a:p>
          <a:p>
            <a:pPr lvl="1">
              <a:buFont typeface="Wingdings" panose="05000000000000000000" pitchFamily="2" charset="2"/>
              <a:buChar char="§"/>
            </a:pPr>
            <a:r>
              <a:rPr lang="en-US">
                <a:solidFill>
                  <a:schemeClr val="tx2">
                    <a:lumMod val="75000"/>
                    <a:lumOff val="25000"/>
                  </a:schemeClr>
                </a:solidFill>
                <a:latin typeface="+mj-lt"/>
              </a:rPr>
              <a:t>Mandatory staffing changes</a:t>
            </a:r>
          </a:p>
          <a:p>
            <a:pPr lvl="1">
              <a:buFont typeface="Wingdings" panose="05000000000000000000" pitchFamily="2" charset="2"/>
              <a:buChar char="§"/>
            </a:pPr>
            <a:r>
              <a:rPr lang="en-US">
                <a:solidFill>
                  <a:schemeClr val="tx2">
                    <a:lumMod val="75000"/>
                    <a:lumOff val="25000"/>
                  </a:schemeClr>
                </a:solidFill>
                <a:latin typeface="+mj-lt"/>
              </a:rPr>
              <a:t>Clarification in the requirements for food service</a:t>
            </a:r>
          </a:p>
          <a:p>
            <a:pPr lvl="1">
              <a:buFont typeface="Wingdings" panose="05000000000000000000" pitchFamily="2" charset="2"/>
              <a:buChar char="§"/>
            </a:pPr>
            <a:r>
              <a:rPr lang="en-US">
                <a:solidFill>
                  <a:schemeClr val="tx2">
                    <a:lumMod val="75000"/>
                    <a:lumOff val="25000"/>
                  </a:schemeClr>
                </a:solidFill>
                <a:latin typeface="+mj-lt"/>
              </a:rPr>
              <a:t>Updated transportation requirements</a:t>
            </a:r>
          </a:p>
          <a:p>
            <a:pPr lvl="1">
              <a:buFont typeface="Wingdings" panose="05000000000000000000" pitchFamily="2" charset="2"/>
              <a:buChar char="§"/>
            </a:pPr>
            <a:r>
              <a:rPr lang="en-US">
                <a:solidFill>
                  <a:schemeClr val="tx2">
                    <a:lumMod val="75000"/>
                    <a:lumOff val="25000"/>
                  </a:schemeClr>
                </a:solidFill>
                <a:latin typeface="+mj-lt"/>
              </a:rPr>
              <a:t>Required reporting</a:t>
            </a:r>
          </a:p>
          <a:p>
            <a:pPr lvl="1">
              <a:buFont typeface="Wingdings" panose="05000000000000000000" pitchFamily="2" charset="2"/>
              <a:buChar char="§"/>
            </a:pPr>
            <a:r>
              <a:rPr lang="en-US">
                <a:solidFill>
                  <a:schemeClr val="tx2">
                    <a:lumMod val="75000"/>
                    <a:lumOff val="25000"/>
                  </a:schemeClr>
                </a:solidFill>
                <a:latin typeface="+mj-lt"/>
              </a:rPr>
              <a:t>Updates to organizational requirements</a:t>
            </a:r>
          </a:p>
        </p:txBody>
      </p:sp>
      <p:sp>
        <p:nvSpPr>
          <p:cNvPr id="11" name="Slide Number Placeholder 10">
            <a:extLst>
              <a:ext uri="{FF2B5EF4-FFF2-40B4-BE49-F238E27FC236}">
                <a16:creationId xmlns:a16="http://schemas.microsoft.com/office/drawing/2014/main" id="{7E09EFE2-D619-47DC-721D-F261545307F8}"/>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13</a:t>
            </a:fld>
            <a:endParaRPr lang="en-US"/>
          </a:p>
        </p:txBody>
      </p:sp>
      <p:pic>
        <p:nvPicPr>
          <p:cNvPr id="13" name="Picture 12" descr="A picture containing icon&#10;&#10;AI-generated content may be incorrect.">
            <a:extLst>
              <a:ext uri="{FF2B5EF4-FFF2-40B4-BE49-F238E27FC236}">
                <a16:creationId xmlns:a16="http://schemas.microsoft.com/office/drawing/2014/main" id="{D73B18F0-E943-41A1-2F21-2B2171DBE3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21591" y="2070445"/>
            <a:ext cx="3740126" cy="3740126"/>
          </a:xfrm>
          <a:prstGeom prst="rect">
            <a:avLst/>
          </a:prstGeom>
        </p:spPr>
      </p:pic>
    </p:spTree>
    <p:extLst>
      <p:ext uri="{BB962C8B-B14F-4D97-AF65-F5344CB8AC3E}">
        <p14:creationId xmlns:p14="http://schemas.microsoft.com/office/powerpoint/2010/main" val="3588473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A9C11-40E5-8029-2858-9E0E1AA438A3}"/>
              </a:ext>
            </a:extLst>
          </p:cNvPr>
          <p:cNvSpPr>
            <a:spLocks noGrp="1"/>
          </p:cNvSpPr>
          <p:nvPr>
            <p:ph type="sldNum" sz="quarter" idx="12"/>
          </p:nvPr>
        </p:nvSpPr>
        <p:spPr/>
        <p:txBody>
          <a:bodyPr/>
          <a:lstStyle/>
          <a:p>
            <a:fld id="{E68F1C0E-076B-4C9D-A1F8-826B44A1103B}" type="slidenum">
              <a:rPr lang="en-US" smtClean="0"/>
              <a:t>14</a:t>
            </a:fld>
            <a:endParaRPr lang="en-US"/>
          </a:p>
        </p:txBody>
      </p:sp>
      <p:sp>
        <p:nvSpPr>
          <p:cNvPr id="3" name="Rectangle 2" descr="Teacher">
            <a:extLst>
              <a:ext uri="{FF2B5EF4-FFF2-40B4-BE49-F238E27FC236}">
                <a16:creationId xmlns:a16="http://schemas.microsoft.com/office/drawing/2014/main" id="{303F2DEB-E638-151D-A546-F7215D8EB2A7}"/>
              </a:ext>
            </a:extLst>
          </p:cNvPr>
          <p:cNvSpPr/>
          <p:nvPr/>
        </p:nvSpPr>
        <p:spPr>
          <a:xfrm>
            <a:off x="4251692" y="794468"/>
            <a:ext cx="2815037" cy="296497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7433BC22-85D5-A062-28EC-C369409EA2CB}"/>
              </a:ext>
            </a:extLst>
          </p:cNvPr>
          <p:cNvGrpSpPr/>
          <p:nvPr/>
        </p:nvGrpSpPr>
        <p:grpSpPr>
          <a:xfrm>
            <a:off x="1829601" y="3759441"/>
            <a:ext cx="8027470" cy="922476"/>
            <a:chOff x="3881721" y="3035210"/>
            <a:chExt cx="3496110" cy="317981"/>
          </a:xfrm>
        </p:grpSpPr>
        <p:sp>
          <p:nvSpPr>
            <p:cNvPr id="5" name="Rectangle 4">
              <a:extLst>
                <a:ext uri="{FF2B5EF4-FFF2-40B4-BE49-F238E27FC236}">
                  <a16:creationId xmlns:a16="http://schemas.microsoft.com/office/drawing/2014/main" id="{0C4EBDF0-E899-67D2-67AD-E286588F36FF}"/>
                </a:ext>
              </a:extLst>
            </p:cNvPr>
            <p:cNvSpPr/>
            <p:nvPr/>
          </p:nvSpPr>
          <p:spPr>
            <a:xfrm>
              <a:off x="3881721" y="3035210"/>
              <a:ext cx="3496110" cy="317981"/>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56C85775-573F-C5D0-B7F9-9C7F5A71C05B}"/>
                </a:ext>
              </a:extLst>
            </p:cNvPr>
            <p:cNvSpPr txBox="1"/>
            <p:nvPr/>
          </p:nvSpPr>
          <p:spPr>
            <a:xfrm>
              <a:off x="3881721" y="3035210"/>
              <a:ext cx="3496110" cy="3179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5400" b="1" kern="1200">
                  <a:solidFill>
                    <a:schemeClr val="bg1"/>
                  </a:solidFill>
                </a:rPr>
                <a:t>Training Topics</a:t>
              </a:r>
            </a:p>
          </p:txBody>
        </p:sp>
      </p:grpSp>
    </p:spTree>
    <p:extLst>
      <p:ext uri="{BB962C8B-B14F-4D97-AF65-F5344CB8AC3E}">
        <p14:creationId xmlns:p14="http://schemas.microsoft.com/office/powerpoint/2010/main" val="148835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2F031A-A711-8277-96D7-B1ECC089104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chemeClr val="accent5">
                    <a:lumMod val="50000"/>
                  </a:schemeClr>
                </a:solidFill>
                <a:latin typeface="+mj-lt"/>
                <a:ea typeface="+mj-ea"/>
                <a:cs typeface="+mj-cs"/>
              </a:rPr>
              <a:t>Organizational Changes</a:t>
            </a:r>
          </a:p>
        </p:txBody>
      </p:sp>
      <p:graphicFrame>
        <p:nvGraphicFramePr>
          <p:cNvPr id="7" name="TextBox 2">
            <a:extLst>
              <a:ext uri="{FF2B5EF4-FFF2-40B4-BE49-F238E27FC236}">
                <a16:creationId xmlns:a16="http://schemas.microsoft.com/office/drawing/2014/main" id="{5BA3302A-0F40-833C-F609-F68D6229E045}"/>
              </a:ext>
            </a:extLst>
          </p:cNvPr>
          <p:cNvGraphicFramePr/>
          <p:nvPr>
            <p:extLst>
              <p:ext uri="{D42A27DB-BD31-4B8C-83A1-F6EECF244321}">
                <p14:modId xmlns:p14="http://schemas.microsoft.com/office/powerpoint/2010/main" val="35477918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21103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lide Number Placeholder 24">
            <a:extLst>
              <a:ext uri="{FF2B5EF4-FFF2-40B4-BE49-F238E27FC236}">
                <a16:creationId xmlns:a16="http://schemas.microsoft.com/office/drawing/2014/main" id="{00E42F8A-8C59-3670-D238-F086D93AF53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a:solidFill>
                  <a:schemeClr val="tx1">
                    <a:lumMod val="50000"/>
                    <a:lumOff val="50000"/>
                  </a:schemeClr>
                </a:solidFill>
                <a:latin typeface="Calibri" panose="020F0502020204030204"/>
              </a:rPr>
              <a:pPr>
                <a:spcAft>
                  <a:spcPts val="600"/>
                </a:spcAft>
                <a:defRPr/>
              </a:pPr>
              <a:t>16</a:t>
            </a:fld>
            <a:endParaRPr lang="en-US">
              <a:solidFill>
                <a:schemeClr val="tx1">
                  <a:lumMod val="50000"/>
                  <a:lumOff val="50000"/>
                </a:schemeClr>
              </a:solidFill>
              <a:latin typeface="Calibri" panose="020F0502020204030204"/>
            </a:endParaRPr>
          </a:p>
        </p:txBody>
      </p:sp>
      <p:graphicFrame>
        <p:nvGraphicFramePr>
          <p:cNvPr id="28" name="TextBox 2">
            <a:extLst>
              <a:ext uri="{FF2B5EF4-FFF2-40B4-BE49-F238E27FC236}">
                <a16:creationId xmlns:a16="http://schemas.microsoft.com/office/drawing/2014/main" id="{78FA63C9-7FDD-B91A-B686-D455651DE464}"/>
              </a:ext>
            </a:extLst>
          </p:cNvPr>
          <p:cNvGraphicFramePr/>
          <p:nvPr>
            <p:extLst>
              <p:ext uri="{D42A27DB-BD31-4B8C-83A1-F6EECF244321}">
                <p14:modId xmlns:p14="http://schemas.microsoft.com/office/powerpoint/2010/main" val="1489778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57CA7D2-8AAC-326A-9AB9-37062DE71B50}"/>
              </a:ext>
            </a:extLst>
          </p:cNvPr>
          <p:cNvSpPr txBox="1"/>
          <p:nvPr/>
        </p:nvSpPr>
        <p:spPr>
          <a:xfrm>
            <a:off x="1628775" y="587852"/>
            <a:ext cx="8562975" cy="649922"/>
          </a:xfrm>
          <a:prstGeom prst="rect">
            <a:avLst/>
          </a:prstGeom>
          <a:solidFill>
            <a:schemeClr val="bg1"/>
          </a:solidFill>
          <a:ln w="38100">
            <a:solidFill>
              <a:schemeClr val="accent5">
                <a:lumMod val="50000"/>
              </a:schemeClr>
            </a:solidFill>
          </a:ln>
        </p:spPr>
        <p:txBody>
          <a:bodyPr wrap="square">
            <a:spAutoFit/>
          </a:bodyPr>
          <a:lstStyle/>
          <a:p>
            <a:pPr marL="0" lvl="0" indent="0" algn="ctr" defTabSz="1200150">
              <a:lnSpc>
                <a:spcPct val="90000"/>
              </a:lnSpc>
              <a:spcBef>
                <a:spcPct val="0"/>
              </a:spcBef>
              <a:spcAft>
                <a:spcPct val="35000"/>
              </a:spcAft>
              <a:buNone/>
            </a:pPr>
            <a:r>
              <a:rPr lang="en-US" sz="4000" b="1">
                <a:solidFill>
                  <a:schemeClr val="accent5">
                    <a:lumMod val="50000"/>
                  </a:schemeClr>
                </a:solidFill>
                <a:latin typeface="+mj-lt"/>
              </a:rPr>
              <a:t>Changes of Ownership (CHOW)</a:t>
            </a:r>
            <a:endParaRPr lang="en-US" sz="4000" b="1" kern="1200">
              <a:solidFill>
                <a:schemeClr val="accent5">
                  <a:lumMod val="50000"/>
                </a:schemeClr>
              </a:solidFill>
              <a:latin typeface="+mj-lt"/>
            </a:endParaRPr>
          </a:p>
        </p:txBody>
      </p:sp>
    </p:spTree>
    <p:extLst>
      <p:ext uri="{BB962C8B-B14F-4D97-AF65-F5344CB8AC3E}">
        <p14:creationId xmlns:p14="http://schemas.microsoft.com/office/powerpoint/2010/main" val="165928257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883C2F2C-BFAE-ED04-1E0F-3D4E8F5041A2}"/>
              </a:ext>
            </a:extLst>
          </p:cNvPr>
          <p:cNvGraphicFramePr>
            <a:graphicFrameLocks noGrp="1"/>
          </p:cNvGraphicFramePr>
          <p:nvPr>
            <p:ph sz="half" idx="1"/>
            <p:extLst>
              <p:ext uri="{D42A27DB-BD31-4B8C-83A1-F6EECF244321}">
                <p14:modId xmlns:p14="http://schemas.microsoft.com/office/powerpoint/2010/main" val="2659981958"/>
              </p:ext>
            </p:extLst>
          </p:nvPr>
        </p:nvGraphicFramePr>
        <p:xfrm>
          <a:off x="332666" y="1037690"/>
          <a:ext cx="11681717" cy="531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a:extLst>
              <a:ext uri="{FF2B5EF4-FFF2-40B4-BE49-F238E27FC236}">
                <a16:creationId xmlns:a16="http://schemas.microsoft.com/office/drawing/2014/main" id="{5A6EB304-ECEB-9195-3987-32AEF80C5620}"/>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E68F1C0E-076B-4C9D-A1F8-826B44A1103B}" type="slidenum">
              <a:rPr lang="en-US" smtClean="0">
                <a:latin typeface="Calibri" panose="020F0502020204030204"/>
              </a:rPr>
              <a:pPr>
                <a:spcAft>
                  <a:spcPts val="600"/>
                </a:spcAft>
                <a:defRPr/>
              </a:pPr>
              <a:t>17</a:t>
            </a:fld>
            <a:endParaRPr lang="en-US">
              <a:latin typeface="Calibri" panose="020F0502020204030204"/>
            </a:endParaRPr>
          </a:p>
        </p:txBody>
      </p:sp>
      <p:sp>
        <p:nvSpPr>
          <p:cNvPr id="5" name="TextBox 4">
            <a:extLst>
              <a:ext uri="{FF2B5EF4-FFF2-40B4-BE49-F238E27FC236}">
                <a16:creationId xmlns:a16="http://schemas.microsoft.com/office/drawing/2014/main" id="{F31CB902-80C6-DCBD-FE38-61D633425A2A}"/>
              </a:ext>
            </a:extLst>
          </p:cNvPr>
          <p:cNvSpPr txBox="1"/>
          <p:nvPr/>
        </p:nvSpPr>
        <p:spPr>
          <a:xfrm>
            <a:off x="1352945" y="261654"/>
            <a:ext cx="9282972" cy="662371"/>
          </a:xfrm>
          <a:prstGeom prst="rect">
            <a:avLst/>
          </a:prstGeom>
          <a:noFill/>
        </p:spPr>
        <p:txBody>
          <a:bodyPr wrap="square">
            <a:spAutoFit/>
          </a:bodyPr>
          <a:lstStyle/>
          <a:p>
            <a:pPr lvl="0"/>
            <a:r>
              <a:rPr lang="en-US" sz="3600" b="1">
                <a:solidFill>
                  <a:schemeClr val="accent5">
                    <a:lumMod val="50000"/>
                  </a:schemeClr>
                </a:solidFill>
                <a:latin typeface="+mj-lt"/>
              </a:rPr>
              <a:t>Transactions that constitutes a CHOW are: </a:t>
            </a:r>
          </a:p>
        </p:txBody>
      </p:sp>
    </p:spTree>
    <p:extLst>
      <p:ext uri="{BB962C8B-B14F-4D97-AF65-F5344CB8AC3E}">
        <p14:creationId xmlns:p14="http://schemas.microsoft.com/office/powerpoint/2010/main" val="369345851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C7E5-F111-29A9-D743-9AB3749E7B3B}"/>
              </a:ext>
            </a:extLst>
          </p:cNvPr>
          <p:cNvSpPr>
            <a:spLocks noGrp="1"/>
          </p:cNvSpPr>
          <p:nvPr>
            <p:ph type="title"/>
          </p:nvPr>
        </p:nvSpPr>
        <p:spPr>
          <a:xfrm>
            <a:off x="521989" y="169638"/>
            <a:ext cx="4109988" cy="752434"/>
          </a:xfrm>
        </p:spPr>
        <p:txBody>
          <a:bodyPr vert="horz" lIns="91440" tIns="45720" rIns="91440" bIns="45720" rtlCol="0" anchor="b">
            <a:normAutofit fontScale="90000"/>
          </a:bodyPr>
          <a:lstStyle/>
          <a:p>
            <a:r>
              <a:rPr lang="en-US" sz="4800" b="1" kern="1200">
                <a:solidFill>
                  <a:schemeClr val="accent5">
                    <a:lumMod val="50000"/>
                  </a:schemeClr>
                </a:solidFill>
                <a:cs typeface="Times New Roman" panose="02020603050405020304" pitchFamily="18" charset="0"/>
              </a:rPr>
              <a:t>Relocations</a:t>
            </a:r>
          </a:p>
        </p:txBody>
      </p:sp>
      <p:sp>
        <p:nvSpPr>
          <p:cNvPr id="16" name="Slide Number Placeholder 15">
            <a:extLst>
              <a:ext uri="{FF2B5EF4-FFF2-40B4-BE49-F238E27FC236}">
                <a16:creationId xmlns:a16="http://schemas.microsoft.com/office/drawing/2014/main" id="{3B65D21A-8F2A-16CA-416B-22C4F03F266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18</a:t>
            </a:fld>
            <a:endParaRPr lang="en-US">
              <a:solidFill>
                <a:schemeClr val="tx1">
                  <a:tint val="75000"/>
                </a:schemeClr>
              </a:solidFill>
            </a:endParaRPr>
          </a:p>
        </p:txBody>
      </p:sp>
      <p:sp>
        <p:nvSpPr>
          <p:cNvPr id="11" name="Arrow: Pentagon 10">
            <a:extLst>
              <a:ext uri="{FF2B5EF4-FFF2-40B4-BE49-F238E27FC236}">
                <a16:creationId xmlns:a16="http://schemas.microsoft.com/office/drawing/2014/main" id="{CCBBA0B5-7971-F910-51D0-BB90FAD4AA3F}"/>
              </a:ext>
            </a:extLst>
          </p:cNvPr>
          <p:cNvSpPr/>
          <p:nvPr/>
        </p:nvSpPr>
        <p:spPr>
          <a:xfrm>
            <a:off x="6638240" y="1270726"/>
            <a:ext cx="5124638" cy="2380452"/>
          </a:xfrm>
          <a:prstGeom prst="homePlate">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00000"/>
              </a:lnSpc>
              <a:buNone/>
            </a:pPr>
            <a:r>
              <a:rPr lang="en-US" b="1">
                <a:solidFill>
                  <a:schemeClr val="bg1"/>
                </a:solidFill>
                <a:latin typeface="+mj-lt"/>
              </a:rPr>
              <a:t>Provider must complete a</a:t>
            </a:r>
            <a:r>
              <a:rPr lang="en-US" sz="1800" b="1">
                <a:solidFill>
                  <a:schemeClr val="bg1"/>
                </a:solidFill>
                <a:latin typeface="+mj-lt"/>
              </a:rPr>
              <a:t> relocation packet through the LTSS Office for review and an onsite visit will be completed for final approval. </a:t>
            </a:r>
          </a:p>
        </p:txBody>
      </p:sp>
      <p:sp>
        <p:nvSpPr>
          <p:cNvPr id="12" name="Arrow: Pentagon 11">
            <a:extLst>
              <a:ext uri="{FF2B5EF4-FFF2-40B4-BE49-F238E27FC236}">
                <a16:creationId xmlns:a16="http://schemas.microsoft.com/office/drawing/2014/main" id="{CD6E9EB3-57B3-F993-0A6F-89676788F8A1}"/>
              </a:ext>
            </a:extLst>
          </p:cNvPr>
          <p:cNvSpPr/>
          <p:nvPr/>
        </p:nvSpPr>
        <p:spPr>
          <a:xfrm>
            <a:off x="3026357" y="4137483"/>
            <a:ext cx="5232740" cy="2380452"/>
          </a:xfrm>
          <a:prstGeom prst="homePlate">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00000"/>
              </a:lnSpc>
              <a:buNone/>
            </a:pPr>
            <a:r>
              <a:rPr lang="en-US" sz="1800" b="1">
                <a:solidFill>
                  <a:schemeClr val="bg1"/>
                </a:solidFill>
                <a:latin typeface="+mj-lt"/>
              </a:rPr>
              <a:t>Once the new location is approved, providers must submit a Change of Address form in MESA.</a:t>
            </a:r>
          </a:p>
        </p:txBody>
      </p:sp>
      <p:sp>
        <p:nvSpPr>
          <p:cNvPr id="13" name="Arrow: Pentagon 12">
            <a:extLst>
              <a:ext uri="{FF2B5EF4-FFF2-40B4-BE49-F238E27FC236}">
                <a16:creationId xmlns:a16="http://schemas.microsoft.com/office/drawing/2014/main" id="{5FD47E92-2495-D5AB-9A99-CCCC21BB5562}"/>
              </a:ext>
            </a:extLst>
          </p:cNvPr>
          <p:cNvSpPr/>
          <p:nvPr/>
        </p:nvSpPr>
        <p:spPr>
          <a:xfrm>
            <a:off x="521989" y="1270726"/>
            <a:ext cx="5031773" cy="2380452"/>
          </a:xfrm>
          <a:prstGeom prst="homePlate">
            <a:avLst>
              <a:gd name="adj" fmla="val 52478"/>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bg1"/>
                </a:solidFill>
                <a:latin typeface="+mj-lt"/>
              </a:rPr>
              <a:t>T</a:t>
            </a:r>
            <a:r>
              <a:rPr lang="en-US" sz="1800" b="1">
                <a:solidFill>
                  <a:schemeClr val="bg1"/>
                </a:solidFill>
                <a:latin typeface="+mj-lt"/>
              </a:rPr>
              <a:t>he Office of Long Term Services &amp; Supports must complete a virtual site</a:t>
            </a:r>
            <a:r>
              <a:rPr lang="en-US" b="1">
                <a:solidFill>
                  <a:schemeClr val="bg1"/>
                </a:solidFill>
                <a:latin typeface="+mj-lt"/>
              </a:rPr>
              <a:t> visit</a:t>
            </a:r>
            <a:r>
              <a:rPr lang="en-US" sz="1800" b="1">
                <a:solidFill>
                  <a:schemeClr val="bg1"/>
                </a:solidFill>
                <a:latin typeface="+mj-lt"/>
              </a:rPr>
              <a:t> to ensure that the new location meets the requirements of an ADC facility before</a:t>
            </a:r>
            <a:r>
              <a:rPr lang="en-US" b="1">
                <a:solidFill>
                  <a:schemeClr val="bg1"/>
                </a:solidFill>
                <a:latin typeface="+mj-lt"/>
              </a:rPr>
              <a:t> owner signs</a:t>
            </a:r>
            <a:r>
              <a:rPr lang="en-US" sz="1800" b="1">
                <a:solidFill>
                  <a:schemeClr val="bg1"/>
                </a:solidFill>
                <a:latin typeface="+mj-lt"/>
              </a:rPr>
              <a:t> </a:t>
            </a:r>
            <a:r>
              <a:rPr lang="en-US" b="1">
                <a:solidFill>
                  <a:schemeClr val="bg1"/>
                </a:solidFill>
                <a:latin typeface="+mj-lt"/>
              </a:rPr>
              <a:t>a new</a:t>
            </a:r>
            <a:r>
              <a:rPr lang="en-US" sz="1800" b="1">
                <a:solidFill>
                  <a:schemeClr val="bg1"/>
                </a:solidFill>
                <a:latin typeface="+mj-lt"/>
              </a:rPr>
              <a:t> lease agreement or purchase. </a:t>
            </a:r>
          </a:p>
        </p:txBody>
      </p:sp>
    </p:spTree>
    <p:extLst>
      <p:ext uri="{BB962C8B-B14F-4D97-AF65-F5344CB8AC3E}">
        <p14:creationId xmlns:p14="http://schemas.microsoft.com/office/powerpoint/2010/main" val="330521314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DBB08D-12C9-EECA-C78F-2D38ECBB423D}"/>
              </a:ext>
            </a:extLst>
          </p:cNvPr>
          <p:cNvSpPr txBox="1"/>
          <p:nvPr/>
        </p:nvSpPr>
        <p:spPr>
          <a:xfrm>
            <a:off x="3052011" y="136525"/>
            <a:ext cx="7093017" cy="98241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accent5">
                    <a:lumMod val="50000"/>
                  </a:schemeClr>
                </a:solidFill>
                <a:latin typeface="+mj-lt"/>
                <a:ea typeface="+mj-ea"/>
                <a:cs typeface="+mj-cs"/>
              </a:rPr>
              <a:t>Business Line of Credit</a:t>
            </a:r>
          </a:p>
        </p:txBody>
      </p:sp>
      <p:sp>
        <p:nvSpPr>
          <p:cNvPr id="2" name="Slide Number Placeholder 1">
            <a:extLst>
              <a:ext uri="{FF2B5EF4-FFF2-40B4-BE49-F238E27FC236}">
                <a16:creationId xmlns:a16="http://schemas.microsoft.com/office/drawing/2014/main" id="{2CB298D8-A3A7-5594-8A8C-0DA6D1F4D9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graphicFrame>
        <p:nvGraphicFramePr>
          <p:cNvPr id="9" name="TextBox 4">
            <a:extLst>
              <a:ext uri="{FF2B5EF4-FFF2-40B4-BE49-F238E27FC236}">
                <a16:creationId xmlns:a16="http://schemas.microsoft.com/office/drawing/2014/main" id="{7F605DA0-6DD0-ABB3-968E-901EE5647079}"/>
              </a:ext>
            </a:extLst>
          </p:cNvPr>
          <p:cNvGraphicFramePr/>
          <p:nvPr>
            <p:extLst>
              <p:ext uri="{D42A27DB-BD31-4B8C-83A1-F6EECF244321}">
                <p14:modId xmlns:p14="http://schemas.microsoft.com/office/powerpoint/2010/main" val="4114054116"/>
              </p:ext>
            </p:extLst>
          </p:nvPr>
        </p:nvGraphicFramePr>
        <p:xfrm>
          <a:off x="-1" y="1004078"/>
          <a:ext cx="12188952" cy="5876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icon&#10;&#10;AI-generated content may be incorrect.">
            <a:extLst>
              <a:ext uri="{FF2B5EF4-FFF2-40B4-BE49-F238E27FC236}">
                <a16:creationId xmlns:a16="http://schemas.microsoft.com/office/drawing/2014/main" id="{C01347A3-9731-8A64-EAF3-5069D772F98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156913" y="136525"/>
            <a:ext cx="1452812" cy="1505840"/>
          </a:xfrm>
          <a:prstGeom prst="rect">
            <a:avLst/>
          </a:prstGeom>
        </p:spPr>
      </p:pic>
    </p:spTree>
    <p:extLst>
      <p:ext uri="{BB962C8B-B14F-4D97-AF65-F5344CB8AC3E}">
        <p14:creationId xmlns:p14="http://schemas.microsoft.com/office/powerpoint/2010/main" val="1351461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F024-A6DD-D6C4-7BEF-CC13C88793DA}"/>
              </a:ext>
            </a:extLst>
          </p:cNvPr>
          <p:cNvSpPr>
            <a:spLocks noGrp="1"/>
          </p:cNvSpPr>
          <p:nvPr>
            <p:ph type="ctrTitle"/>
          </p:nvPr>
        </p:nvSpPr>
        <p:spPr>
          <a:xfrm>
            <a:off x="2666197" y="653315"/>
            <a:ext cx="7196703" cy="596766"/>
          </a:xfrm>
          <a:solidFill>
            <a:schemeClr val="tx2">
              <a:lumMod val="90000"/>
              <a:lumOff val="10000"/>
            </a:schemeClr>
          </a:solidFill>
          <a:ln>
            <a:solidFill>
              <a:schemeClr val="lt1">
                <a:hueOff val="0"/>
                <a:satOff val="0"/>
                <a:lumOff val="0"/>
              </a:schemeClr>
            </a:solidFill>
          </a:ln>
        </p:spPr>
        <p:txBody>
          <a:bodyPr>
            <a:normAutofit/>
          </a:bodyPr>
          <a:lstStyle/>
          <a:p>
            <a:r>
              <a:rPr lang="en-US" sz="3600" b="1">
                <a:solidFill>
                  <a:schemeClr val="bg1"/>
                </a:solidFill>
                <a:ea typeface="+mn-ea"/>
                <a:cs typeface="Times New Roman" panose="02020603050405020304" pitchFamily="18" charset="0"/>
              </a:rPr>
              <a:t>Who is this training for?</a:t>
            </a:r>
          </a:p>
        </p:txBody>
      </p:sp>
      <p:sp>
        <p:nvSpPr>
          <p:cNvPr id="3" name="Subtitle 2">
            <a:extLst>
              <a:ext uri="{FF2B5EF4-FFF2-40B4-BE49-F238E27FC236}">
                <a16:creationId xmlns:a16="http://schemas.microsoft.com/office/drawing/2014/main" id="{3971793F-F023-FD47-7F61-DECA2697A837}"/>
              </a:ext>
            </a:extLst>
          </p:cNvPr>
          <p:cNvSpPr>
            <a:spLocks noGrp="1"/>
          </p:cNvSpPr>
          <p:nvPr>
            <p:ph type="subTitle" idx="1"/>
          </p:nvPr>
        </p:nvSpPr>
        <p:spPr>
          <a:xfrm>
            <a:off x="334121" y="1747751"/>
            <a:ext cx="6923327" cy="3334388"/>
          </a:xfrm>
        </p:spPr>
        <p:txBody>
          <a:bodyPr>
            <a:noAutofit/>
          </a:bodyPr>
          <a:lstStyle/>
          <a:p>
            <a:pPr marL="342900" indent="-342900" algn="l">
              <a:buFont typeface="Wingdings" panose="05000000000000000000" pitchFamily="2" charset="2"/>
              <a:buChar char="§"/>
            </a:pPr>
            <a:r>
              <a:rPr lang="en-US" sz="2600">
                <a:solidFill>
                  <a:schemeClr val="tx2">
                    <a:lumMod val="75000"/>
                    <a:lumOff val="25000"/>
                  </a:schemeClr>
                </a:solidFill>
                <a:latin typeface="+mj-lt"/>
              </a:rPr>
              <a:t>This training is for providers who are currently enrolled to provide Adult Daycare (ADC) Services under the MS Division of Medicaid Elderly &amp; Disabled (E&amp;D) Waiver. </a:t>
            </a:r>
          </a:p>
          <a:p>
            <a:pPr algn="l"/>
            <a:endParaRPr lang="en-US" sz="800">
              <a:solidFill>
                <a:schemeClr val="tx2">
                  <a:lumMod val="75000"/>
                  <a:lumOff val="25000"/>
                </a:schemeClr>
              </a:solidFill>
              <a:latin typeface="+mj-lt"/>
            </a:endParaRPr>
          </a:p>
          <a:p>
            <a:pPr marL="342900" indent="-342900" algn="l">
              <a:buFont typeface="Wingdings" panose="05000000000000000000" pitchFamily="2" charset="2"/>
              <a:buChar char="§"/>
            </a:pPr>
            <a:r>
              <a:rPr lang="en-US" sz="2600">
                <a:solidFill>
                  <a:schemeClr val="tx2">
                    <a:lumMod val="75000"/>
                    <a:lumOff val="25000"/>
                  </a:schemeClr>
                </a:solidFill>
                <a:latin typeface="+mj-lt"/>
              </a:rPr>
              <a:t>Training should be completed by:</a:t>
            </a:r>
          </a:p>
          <a:p>
            <a:pPr marL="800100" lvl="1" indent="-342900" algn="l">
              <a:buFont typeface="Wingdings" panose="05000000000000000000" pitchFamily="2" charset="2"/>
              <a:buChar char="§"/>
            </a:pPr>
            <a:r>
              <a:rPr lang="en-US" sz="2200">
                <a:solidFill>
                  <a:schemeClr val="tx2">
                    <a:lumMod val="75000"/>
                    <a:lumOff val="25000"/>
                  </a:schemeClr>
                </a:solidFill>
                <a:latin typeface="+mj-lt"/>
              </a:rPr>
              <a:t> </a:t>
            </a:r>
            <a:r>
              <a:rPr lang="en-US" sz="2600">
                <a:solidFill>
                  <a:schemeClr val="tx2">
                    <a:lumMod val="75000"/>
                    <a:lumOff val="25000"/>
                  </a:schemeClr>
                </a:solidFill>
                <a:latin typeface="+mj-lt"/>
              </a:rPr>
              <a:t>Agency Owner</a:t>
            </a:r>
          </a:p>
          <a:p>
            <a:pPr marL="800100" lvl="1" indent="-342900" algn="l">
              <a:buFont typeface="Wingdings" panose="05000000000000000000" pitchFamily="2" charset="2"/>
              <a:buChar char="§"/>
            </a:pPr>
            <a:r>
              <a:rPr lang="en-US" sz="2600">
                <a:solidFill>
                  <a:schemeClr val="tx2">
                    <a:lumMod val="75000"/>
                    <a:lumOff val="25000"/>
                  </a:schemeClr>
                </a:solidFill>
                <a:latin typeface="+mj-lt"/>
              </a:rPr>
              <a:t>Administrator and/or </a:t>
            </a:r>
          </a:p>
          <a:p>
            <a:pPr marL="800100" lvl="1" indent="-342900" algn="l">
              <a:buFont typeface="Wingdings" panose="05000000000000000000" pitchFamily="2" charset="2"/>
              <a:buChar char="§"/>
            </a:pPr>
            <a:r>
              <a:rPr lang="en-US" sz="2600">
                <a:solidFill>
                  <a:schemeClr val="tx2">
                    <a:lumMod val="75000"/>
                    <a:lumOff val="25000"/>
                  </a:schemeClr>
                </a:solidFill>
                <a:latin typeface="+mj-lt"/>
              </a:rPr>
              <a:t>Program Director </a:t>
            </a:r>
          </a:p>
        </p:txBody>
      </p:sp>
      <p:sp>
        <p:nvSpPr>
          <p:cNvPr id="4" name="Slide Number Placeholder 3">
            <a:extLst>
              <a:ext uri="{FF2B5EF4-FFF2-40B4-BE49-F238E27FC236}">
                <a16:creationId xmlns:a16="http://schemas.microsoft.com/office/drawing/2014/main" id="{D7DFD770-94AE-DE4B-69A5-230F9355EF3C}"/>
              </a:ext>
            </a:extLst>
          </p:cNvPr>
          <p:cNvSpPr>
            <a:spLocks noGrp="1"/>
          </p:cNvSpPr>
          <p:nvPr>
            <p:ph type="sldNum" sz="quarter" idx="12"/>
          </p:nvPr>
        </p:nvSpPr>
        <p:spPr/>
        <p:txBody>
          <a:bodyPr/>
          <a:lstStyle/>
          <a:p>
            <a:fld id="{E68F1C0E-076B-4C9D-A1F8-826B44A1103B}" type="slidenum">
              <a:rPr lang="en-US" smtClean="0"/>
              <a:t>2</a:t>
            </a:fld>
            <a:endParaRPr lang="en-US"/>
          </a:p>
        </p:txBody>
      </p:sp>
      <p:pic>
        <p:nvPicPr>
          <p:cNvPr id="1026" name="Picture 2" descr="How to Survive a CNA Shortage | IntelyCare">
            <a:extLst>
              <a:ext uri="{FF2B5EF4-FFF2-40B4-BE49-F238E27FC236}">
                <a16:creationId xmlns:a16="http://schemas.microsoft.com/office/drawing/2014/main" id="{A04C1DFE-207A-E2B4-A9D9-8E3519FD3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933" y="1982804"/>
            <a:ext cx="4657471" cy="30993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D5D62-19FA-9E12-006A-21C3014E6FA9}"/>
              </a:ext>
            </a:extLst>
          </p:cNvPr>
          <p:cNvSpPr txBox="1"/>
          <p:nvPr/>
        </p:nvSpPr>
        <p:spPr>
          <a:xfrm>
            <a:off x="-116305" y="5302643"/>
            <a:ext cx="9289181" cy="1292662"/>
          </a:xfrm>
          <a:prstGeom prst="rect">
            <a:avLst/>
          </a:prstGeom>
          <a:noFill/>
        </p:spPr>
        <p:txBody>
          <a:bodyPr wrap="square">
            <a:spAutoFit/>
          </a:bodyPr>
          <a:lstStyle/>
          <a:p>
            <a:pPr lvl="1" algn="l"/>
            <a:r>
              <a:rPr lang="en-US" sz="2600" b="1" i="1" u="sng">
                <a:solidFill>
                  <a:schemeClr val="tx2">
                    <a:lumMod val="75000"/>
                    <a:lumOff val="25000"/>
                  </a:schemeClr>
                </a:solidFill>
                <a:latin typeface="+mj-lt"/>
              </a:rPr>
              <a:t>If the individual completing this training exits the company, the training must be completed by the individual hired to fill that vacant role.</a:t>
            </a:r>
          </a:p>
        </p:txBody>
      </p:sp>
    </p:spTree>
    <p:extLst>
      <p:ext uri="{BB962C8B-B14F-4D97-AF65-F5344CB8AC3E}">
        <p14:creationId xmlns:p14="http://schemas.microsoft.com/office/powerpoint/2010/main" val="1612746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1EC37-F130-CA77-08DA-443AF9CC65E5}"/>
              </a:ext>
            </a:extLst>
          </p:cNvPr>
          <p:cNvSpPr>
            <a:spLocks noGrp="1"/>
          </p:cNvSpPr>
          <p:nvPr>
            <p:ph type="sldNum" sz="quarter" idx="12"/>
          </p:nvPr>
        </p:nvSpPr>
        <p:spPr/>
        <p:txBody>
          <a:bodyPr/>
          <a:lstStyle/>
          <a:p>
            <a:fld id="{E68F1C0E-076B-4C9D-A1F8-826B44A1103B}" type="slidenum">
              <a:rPr lang="en-US" smtClean="0"/>
              <a:t>20</a:t>
            </a:fld>
            <a:endParaRPr lang="en-US"/>
          </a:p>
        </p:txBody>
      </p:sp>
      <p:sp>
        <p:nvSpPr>
          <p:cNvPr id="3" name="TextBox 2">
            <a:extLst>
              <a:ext uri="{FF2B5EF4-FFF2-40B4-BE49-F238E27FC236}">
                <a16:creationId xmlns:a16="http://schemas.microsoft.com/office/drawing/2014/main" id="{30F6F19D-8255-D31D-F7D1-545E29CB18A2}"/>
              </a:ext>
            </a:extLst>
          </p:cNvPr>
          <p:cNvSpPr txBox="1"/>
          <p:nvPr/>
        </p:nvSpPr>
        <p:spPr>
          <a:xfrm>
            <a:off x="4663315" y="105993"/>
            <a:ext cx="2026243" cy="923330"/>
          </a:xfrm>
          <a:prstGeom prst="rect">
            <a:avLst/>
          </a:prstGeom>
          <a:noFill/>
        </p:spPr>
        <p:txBody>
          <a:bodyPr wrap="square" rtlCol="0">
            <a:spAutoFit/>
          </a:bodyPr>
          <a:lstStyle/>
          <a:p>
            <a:r>
              <a:rPr lang="en-US" sz="5400" b="1">
                <a:solidFill>
                  <a:schemeClr val="accent5">
                    <a:lumMod val="50000"/>
                  </a:schemeClr>
                </a:solidFill>
                <a:latin typeface="+mj-lt"/>
              </a:rPr>
              <a:t>Billing</a:t>
            </a:r>
          </a:p>
        </p:txBody>
      </p:sp>
      <p:graphicFrame>
        <p:nvGraphicFramePr>
          <p:cNvPr id="7" name="TextBox 4">
            <a:extLst>
              <a:ext uri="{FF2B5EF4-FFF2-40B4-BE49-F238E27FC236}">
                <a16:creationId xmlns:a16="http://schemas.microsoft.com/office/drawing/2014/main" id="{3157154F-2865-4E89-BE87-ED90B076286E}"/>
              </a:ext>
            </a:extLst>
          </p:cNvPr>
          <p:cNvGraphicFramePr/>
          <p:nvPr>
            <p:extLst>
              <p:ext uri="{D42A27DB-BD31-4B8C-83A1-F6EECF244321}">
                <p14:modId xmlns:p14="http://schemas.microsoft.com/office/powerpoint/2010/main" val="1412019108"/>
              </p:ext>
            </p:extLst>
          </p:nvPr>
        </p:nvGraphicFramePr>
        <p:xfrm>
          <a:off x="274195" y="1029323"/>
          <a:ext cx="11935605" cy="582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icon&#10;&#10;AI-generated content may be incorrect.">
            <a:extLst>
              <a:ext uri="{FF2B5EF4-FFF2-40B4-BE49-F238E27FC236}">
                <a16:creationId xmlns:a16="http://schemas.microsoft.com/office/drawing/2014/main" id="{B58CA477-B9DD-EA22-FBB5-61B67D8E589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112193" y="0"/>
            <a:ext cx="1452812" cy="1505840"/>
          </a:xfrm>
          <a:prstGeom prst="rect">
            <a:avLst/>
          </a:prstGeom>
        </p:spPr>
      </p:pic>
    </p:spTree>
    <p:extLst>
      <p:ext uri="{BB962C8B-B14F-4D97-AF65-F5344CB8AC3E}">
        <p14:creationId xmlns:p14="http://schemas.microsoft.com/office/powerpoint/2010/main" val="812089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E0C5-9BBB-9E2B-4DCF-9088A24021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F7F75-8792-610C-D3E6-3CA4471F2390}"/>
              </a:ext>
            </a:extLst>
          </p:cNvPr>
          <p:cNvSpPr>
            <a:spLocks noGrp="1"/>
          </p:cNvSpPr>
          <p:nvPr>
            <p:ph type="sldNum" sz="quarter" idx="12"/>
          </p:nvPr>
        </p:nvSpPr>
        <p:spPr/>
        <p:txBody>
          <a:bodyPr/>
          <a:lstStyle/>
          <a:p>
            <a:fld id="{E68F1C0E-076B-4C9D-A1F8-826B44A1103B}" type="slidenum">
              <a:rPr lang="en-US" smtClean="0"/>
              <a:t>21</a:t>
            </a:fld>
            <a:endParaRPr lang="en-US"/>
          </a:p>
        </p:txBody>
      </p:sp>
      <p:sp>
        <p:nvSpPr>
          <p:cNvPr id="3" name="TextBox 2">
            <a:extLst>
              <a:ext uri="{FF2B5EF4-FFF2-40B4-BE49-F238E27FC236}">
                <a16:creationId xmlns:a16="http://schemas.microsoft.com/office/drawing/2014/main" id="{A59F9C9E-4959-0C9C-1006-3AA6E07841E3}"/>
              </a:ext>
            </a:extLst>
          </p:cNvPr>
          <p:cNvSpPr txBox="1"/>
          <p:nvPr/>
        </p:nvSpPr>
        <p:spPr>
          <a:xfrm>
            <a:off x="2926080" y="365760"/>
            <a:ext cx="7546207" cy="769441"/>
          </a:xfrm>
          <a:prstGeom prst="rect">
            <a:avLst/>
          </a:prstGeom>
          <a:noFill/>
        </p:spPr>
        <p:txBody>
          <a:bodyPr wrap="square" rtlCol="0">
            <a:spAutoFit/>
          </a:bodyPr>
          <a:lstStyle/>
          <a:p>
            <a:r>
              <a:rPr lang="en-US" sz="4400" b="1">
                <a:solidFill>
                  <a:schemeClr val="accent5">
                    <a:lumMod val="50000"/>
                  </a:schemeClr>
                </a:solidFill>
              </a:rPr>
              <a:t>Billing Documentation</a:t>
            </a:r>
          </a:p>
        </p:txBody>
      </p:sp>
      <p:graphicFrame>
        <p:nvGraphicFramePr>
          <p:cNvPr id="7" name="TextBox 4">
            <a:extLst>
              <a:ext uri="{FF2B5EF4-FFF2-40B4-BE49-F238E27FC236}">
                <a16:creationId xmlns:a16="http://schemas.microsoft.com/office/drawing/2014/main" id="{2D853F22-D884-9F79-95A1-2D746EBD852F}"/>
              </a:ext>
            </a:extLst>
          </p:cNvPr>
          <p:cNvGraphicFramePr/>
          <p:nvPr>
            <p:extLst>
              <p:ext uri="{D42A27DB-BD31-4B8C-83A1-F6EECF244321}">
                <p14:modId xmlns:p14="http://schemas.microsoft.com/office/powerpoint/2010/main" val="3023758943"/>
              </p:ext>
            </p:extLst>
          </p:nvPr>
        </p:nvGraphicFramePr>
        <p:xfrm>
          <a:off x="116675" y="308008"/>
          <a:ext cx="11958649" cy="665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35606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CEB84-8365-FAD5-9B02-9F6763C49D54}"/>
              </a:ext>
            </a:extLst>
          </p:cNvPr>
          <p:cNvSpPr>
            <a:spLocks noGrp="1"/>
          </p:cNvSpPr>
          <p:nvPr>
            <p:ph type="sldNum" sz="quarter" idx="12"/>
          </p:nvPr>
        </p:nvSpPr>
        <p:spPr/>
        <p:txBody>
          <a:bodyPr/>
          <a:lstStyle/>
          <a:p>
            <a:fld id="{E68F1C0E-076B-4C9D-A1F8-826B44A1103B}" type="slidenum">
              <a:rPr lang="en-US" smtClean="0"/>
              <a:t>22</a:t>
            </a:fld>
            <a:endParaRPr lang="en-US"/>
          </a:p>
        </p:txBody>
      </p:sp>
      <p:sp>
        <p:nvSpPr>
          <p:cNvPr id="3" name="TextBox 2">
            <a:extLst>
              <a:ext uri="{FF2B5EF4-FFF2-40B4-BE49-F238E27FC236}">
                <a16:creationId xmlns:a16="http://schemas.microsoft.com/office/drawing/2014/main" id="{3FB72429-72DB-477F-A2D5-1B33223634A7}"/>
              </a:ext>
            </a:extLst>
          </p:cNvPr>
          <p:cNvSpPr txBox="1"/>
          <p:nvPr/>
        </p:nvSpPr>
        <p:spPr>
          <a:xfrm>
            <a:off x="94172" y="513545"/>
            <a:ext cx="3334827" cy="3170099"/>
          </a:xfrm>
          <a:prstGeom prst="rect">
            <a:avLst/>
          </a:prstGeom>
          <a:noFill/>
        </p:spPr>
        <p:txBody>
          <a:bodyPr wrap="square" rtlCol="0">
            <a:spAutoFit/>
          </a:bodyPr>
          <a:lstStyle/>
          <a:p>
            <a:r>
              <a:rPr lang="en-US" sz="3200" b="1">
                <a:solidFill>
                  <a:schemeClr val="accent5">
                    <a:lumMod val="50000"/>
                  </a:schemeClr>
                </a:solidFill>
                <a:latin typeface="+mj-lt"/>
              </a:rPr>
              <a:t>Frequent Issues of Non-Compliance</a:t>
            </a:r>
          </a:p>
          <a:p>
            <a:r>
              <a:rPr lang="en-US" sz="3200" b="1">
                <a:solidFill>
                  <a:schemeClr val="accent5">
                    <a:lumMod val="50000"/>
                  </a:schemeClr>
                </a:solidFill>
                <a:latin typeface="+mj-lt"/>
              </a:rPr>
              <a:t>Organizational Changes</a:t>
            </a:r>
          </a:p>
          <a:p>
            <a:endParaRPr lang="en-US" sz="4000" b="1">
              <a:solidFill>
                <a:schemeClr val="accent5">
                  <a:lumMod val="50000"/>
                </a:schemeClr>
              </a:solidFill>
              <a:latin typeface="+mj-lt"/>
            </a:endParaRPr>
          </a:p>
        </p:txBody>
      </p:sp>
      <p:graphicFrame>
        <p:nvGraphicFramePr>
          <p:cNvPr id="4" name="TextBox 2">
            <a:extLst>
              <a:ext uri="{FF2B5EF4-FFF2-40B4-BE49-F238E27FC236}">
                <a16:creationId xmlns:a16="http://schemas.microsoft.com/office/drawing/2014/main" id="{C1885BCF-861E-32BD-0EBE-558FB9E0BC36}"/>
              </a:ext>
            </a:extLst>
          </p:cNvPr>
          <p:cNvGraphicFramePr/>
          <p:nvPr>
            <p:extLst>
              <p:ext uri="{D42A27DB-BD31-4B8C-83A1-F6EECF244321}">
                <p14:modId xmlns:p14="http://schemas.microsoft.com/office/powerpoint/2010/main" val="1515001710"/>
              </p:ext>
            </p:extLst>
          </p:nvPr>
        </p:nvGraphicFramePr>
        <p:xfrm>
          <a:off x="3238500" y="273855"/>
          <a:ext cx="8706928"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con">
            <a:extLst>
              <a:ext uri="{FF2B5EF4-FFF2-40B4-BE49-F238E27FC236}">
                <a16:creationId xmlns:a16="http://schemas.microsoft.com/office/drawing/2014/main" id="{C637AD23-9ABE-84A3-2808-B9C7FFBB226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94172" y="3429000"/>
            <a:ext cx="2451004" cy="2421194"/>
          </a:xfrm>
          <a:prstGeom prst="rect">
            <a:avLst/>
          </a:prstGeom>
          <a:effectLst>
            <a:softEdge rad="635000"/>
          </a:effectLst>
        </p:spPr>
      </p:pic>
    </p:spTree>
    <p:extLst>
      <p:ext uri="{BB962C8B-B14F-4D97-AF65-F5344CB8AC3E}">
        <p14:creationId xmlns:p14="http://schemas.microsoft.com/office/powerpoint/2010/main" val="24473487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BC80-FDEE-1CCA-1049-6884A7F99216}"/>
              </a:ext>
            </a:extLst>
          </p:cNvPr>
          <p:cNvSpPr>
            <a:spLocks noGrp="1"/>
          </p:cNvSpPr>
          <p:nvPr>
            <p:ph type="title"/>
          </p:nvPr>
        </p:nvSpPr>
        <p:spPr>
          <a:xfrm>
            <a:off x="240632" y="468013"/>
            <a:ext cx="6969369" cy="760290"/>
          </a:xfrm>
        </p:spPr>
        <p:txBody>
          <a:bodyPr/>
          <a:lstStyle/>
          <a:p>
            <a:r>
              <a:rPr lang="en-US" b="1">
                <a:solidFill>
                  <a:srgbClr val="0E8D90"/>
                </a:solidFill>
              </a:rPr>
              <a:t>Facility Requirements</a:t>
            </a:r>
          </a:p>
        </p:txBody>
      </p:sp>
      <p:sp>
        <p:nvSpPr>
          <p:cNvPr id="5" name="Slide Number Placeholder 4">
            <a:extLst>
              <a:ext uri="{FF2B5EF4-FFF2-40B4-BE49-F238E27FC236}">
                <a16:creationId xmlns:a16="http://schemas.microsoft.com/office/drawing/2014/main" id="{A67D00CF-D301-C207-6F30-3693381DC168}"/>
              </a:ext>
            </a:extLst>
          </p:cNvPr>
          <p:cNvSpPr>
            <a:spLocks noGrp="1"/>
          </p:cNvSpPr>
          <p:nvPr>
            <p:ph type="sldNum" sz="quarter" idx="12"/>
          </p:nvPr>
        </p:nvSpPr>
        <p:spPr/>
        <p:txBody>
          <a:bodyPr/>
          <a:lstStyle/>
          <a:p>
            <a:fld id="{E68F1C0E-076B-4C9D-A1F8-826B44A1103B}" type="slidenum">
              <a:rPr lang="en-US" smtClean="0"/>
              <a:t>23</a:t>
            </a:fld>
            <a:endParaRPr lang="en-US"/>
          </a:p>
        </p:txBody>
      </p:sp>
      <p:graphicFrame>
        <p:nvGraphicFramePr>
          <p:cNvPr id="10" name="Diagram 9">
            <a:extLst>
              <a:ext uri="{FF2B5EF4-FFF2-40B4-BE49-F238E27FC236}">
                <a16:creationId xmlns:a16="http://schemas.microsoft.com/office/drawing/2014/main" id="{20CF554C-3371-5D46-0E7A-660562FC1D5B}"/>
              </a:ext>
            </a:extLst>
          </p:cNvPr>
          <p:cNvGraphicFramePr/>
          <p:nvPr>
            <p:extLst>
              <p:ext uri="{D42A27DB-BD31-4B8C-83A1-F6EECF244321}">
                <p14:modId xmlns:p14="http://schemas.microsoft.com/office/powerpoint/2010/main" val="2680910842"/>
              </p:ext>
            </p:extLst>
          </p:nvPr>
        </p:nvGraphicFramePr>
        <p:xfrm>
          <a:off x="423511" y="1809551"/>
          <a:ext cx="10847672" cy="44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165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AC5F-509E-9DFE-F12C-F55296D223F5}"/>
              </a:ext>
            </a:extLst>
          </p:cNvPr>
          <p:cNvSpPr>
            <a:spLocks noGrp="1"/>
          </p:cNvSpPr>
          <p:nvPr>
            <p:ph type="title"/>
          </p:nvPr>
        </p:nvSpPr>
        <p:spPr>
          <a:xfrm>
            <a:off x="3845108" y="2649569"/>
            <a:ext cx="5040285" cy="494895"/>
          </a:xfrm>
        </p:spPr>
        <p:txBody>
          <a:bodyPr anchor="b">
            <a:normAutofit fontScale="90000"/>
          </a:bodyPr>
          <a:lstStyle/>
          <a:p>
            <a:r>
              <a:rPr lang="en-US" sz="3700" b="1">
                <a:solidFill>
                  <a:srgbClr val="11ABAF"/>
                </a:solidFill>
                <a:latin typeface="Times New Roman" panose="02020603050405020304" pitchFamily="18" charset="0"/>
                <a:cs typeface="Times New Roman" panose="02020603050405020304" pitchFamily="18" charset="0"/>
              </a:rPr>
              <a:t>Building Requirements</a:t>
            </a:r>
          </a:p>
        </p:txBody>
      </p:sp>
      <p:graphicFrame>
        <p:nvGraphicFramePr>
          <p:cNvPr id="34" name="Content Placeholder 10">
            <a:extLst>
              <a:ext uri="{FF2B5EF4-FFF2-40B4-BE49-F238E27FC236}">
                <a16:creationId xmlns:a16="http://schemas.microsoft.com/office/drawing/2014/main" id="{2B53E402-31EF-52CA-0C4D-B85C65D0CDA6}"/>
              </a:ext>
            </a:extLst>
          </p:cNvPr>
          <p:cNvGraphicFramePr>
            <a:graphicFrameLocks noGrp="1"/>
          </p:cNvGraphicFramePr>
          <p:nvPr>
            <p:ph idx="1"/>
            <p:extLst>
              <p:ext uri="{D42A27DB-BD31-4B8C-83A1-F6EECF244321}">
                <p14:modId xmlns:p14="http://schemas.microsoft.com/office/powerpoint/2010/main" val="325865540"/>
              </p:ext>
            </p:extLst>
          </p:nvPr>
        </p:nvGraphicFramePr>
        <p:xfrm>
          <a:off x="922421" y="212054"/>
          <a:ext cx="10347157" cy="657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Slide Number Placeholder 29">
            <a:extLst>
              <a:ext uri="{FF2B5EF4-FFF2-40B4-BE49-F238E27FC236}">
                <a16:creationId xmlns:a16="http://schemas.microsoft.com/office/drawing/2014/main" id="{9677008A-8A00-96EE-CDE3-704D3FB8DC40}"/>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24</a:t>
            </a:fld>
            <a:endParaRPr lang="en-US"/>
          </a:p>
        </p:txBody>
      </p:sp>
      <p:pic>
        <p:nvPicPr>
          <p:cNvPr id="9" name="Picture 8" descr="A picture containing indoor, ceiling, floor, living&#10;&#10;AI-generated content may be incorrect.">
            <a:extLst>
              <a:ext uri="{FF2B5EF4-FFF2-40B4-BE49-F238E27FC236}">
                <a16:creationId xmlns:a16="http://schemas.microsoft.com/office/drawing/2014/main" id="{A04E1615-CE79-A4E2-AF1A-FFD9720CDAF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707" r="2" b="3202"/>
          <a:stretch/>
        </p:blipFill>
        <p:spPr>
          <a:xfrm>
            <a:off x="4533917" y="3277873"/>
            <a:ext cx="3480738" cy="2046968"/>
          </a:xfrm>
          <a:prstGeom prst="rect">
            <a:avLst/>
          </a:prstGeom>
          <a:effectLst>
            <a:softEdge rad="317500"/>
          </a:effectLst>
        </p:spPr>
      </p:pic>
    </p:spTree>
    <p:extLst>
      <p:ext uri="{BB962C8B-B14F-4D97-AF65-F5344CB8AC3E}">
        <p14:creationId xmlns:p14="http://schemas.microsoft.com/office/powerpoint/2010/main" val="4118502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0E24-3FC9-4480-82B2-1ABDF9E8D3B2}"/>
              </a:ext>
            </a:extLst>
          </p:cNvPr>
          <p:cNvSpPr>
            <a:spLocks noGrp="1"/>
          </p:cNvSpPr>
          <p:nvPr>
            <p:ph type="title"/>
          </p:nvPr>
        </p:nvSpPr>
        <p:spPr>
          <a:xfrm>
            <a:off x="182884" y="707099"/>
            <a:ext cx="4928291" cy="1035781"/>
          </a:xfrm>
        </p:spPr>
        <p:txBody>
          <a:bodyPr vert="horz" lIns="91440" tIns="45720" rIns="91440" bIns="45720" rtlCol="0" anchor="ctr">
            <a:normAutofit/>
          </a:bodyPr>
          <a:lstStyle/>
          <a:p>
            <a:pPr algn="ctr"/>
            <a:r>
              <a:rPr lang="en-US" sz="3300" b="1">
                <a:solidFill>
                  <a:srgbClr val="0E8D90"/>
                </a:solidFill>
                <a:cs typeface="Times New Roman" panose="02020603050405020304" pitchFamily="18" charset="0"/>
              </a:rPr>
              <a:t>ADC Facility Review Attestation</a:t>
            </a:r>
          </a:p>
        </p:txBody>
      </p:sp>
      <p:sp>
        <p:nvSpPr>
          <p:cNvPr id="4" name="Content Placeholder 3">
            <a:extLst>
              <a:ext uri="{FF2B5EF4-FFF2-40B4-BE49-F238E27FC236}">
                <a16:creationId xmlns:a16="http://schemas.microsoft.com/office/drawing/2014/main" id="{4A46EAF6-5E88-4D72-81E1-A9467977A231}"/>
              </a:ext>
            </a:extLst>
          </p:cNvPr>
          <p:cNvSpPr>
            <a:spLocks noGrp="1"/>
          </p:cNvSpPr>
          <p:nvPr>
            <p:ph sz="half" idx="1"/>
          </p:nvPr>
        </p:nvSpPr>
        <p:spPr>
          <a:xfrm>
            <a:off x="963013" y="2145107"/>
            <a:ext cx="3759058" cy="2734901"/>
          </a:xfrm>
        </p:spPr>
        <p:txBody>
          <a:bodyPr vert="horz" lIns="91440" tIns="45720" rIns="91440" bIns="45720" rtlCol="0" anchor="ctr">
            <a:normAutofit fontScale="92500" lnSpcReduction="10000"/>
          </a:bodyPr>
          <a:lstStyle/>
          <a:p>
            <a:pPr marL="0" indent="0">
              <a:buNone/>
            </a:pPr>
            <a:r>
              <a:rPr lang="en-US" sz="2400">
                <a:solidFill>
                  <a:srgbClr val="0E8D90"/>
                </a:solidFill>
                <a:latin typeface="+mj-lt"/>
              </a:rPr>
              <a:t>Addresses:</a:t>
            </a:r>
          </a:p>
          <a:p>
            <a:pPr marL="0" indent="0">
              <a:buNone/>
            </a:pPr>
            <a:endParaRPr lang="en-US" sz="900">
              <a:solidFill>
                <a:srgbClr val="0E8D90"/>
              </a:solidFill>
              <a:latin typeface="+mj-lt"/>
            </a:endParaRPr>
          </a:p>
          <a:p>
            <a:pPr lvl="1">
              <a:buFont typeface="Wingdings" panose="05000000000000000000" pitchFamily="2" charset="2"/>
              <a:buChar char="§"/>
            </a:pPr>
            <a:r>
              <a:rPr lang="en-US">
                <a:solidFill>
                  <a:srgbClr val="0E8D90"/>
                </a:solidFill>
                <a:latin typeface="+mj-lt"/>
              </a:rPr>
              <a:t>Building requirements</a:t>
            </a:r>
          </a:p>
          <a:p>
            <a:pPr lvl="1">
              <a:buFont typeface="Wingdings" panose="05000000000000000000" pitchFamily="2" charset="2"/>
              <a:buChar char="§"/>
            </a:pPr>
            <a:r>
              <a:rPr lang="en-US">
                <a:solidFill>
                  <a:srgbClr val="0E8D90"/>
                </a:solidFill>
                <a:latin typeface="+mj-lt"/>
              </a:rPr>
              <a:t>ADA regulations</a:t>
            </a:r>
          </a:p>
          <a:p>
            <a:pPr lvl="1">
              <a:buFont typeface="Wingdings" panose="05000000000000000000" pitchFamily="2" charset="2"/>
              <a:buChar char="§"/>
            </a:pPr>
            <a:r>
              <a:rPr lang="en-US">
                <a:solidFill>
                  <a:srgbClr val="0E8D90"/>
                </a:solidFill>
                <a:latin typeface="+mj-lt"/>
              </a:rPr>
              <a:t>Interior furnishing</a:t>
            </a:r>
          </a:p>
          <a:p>
            <a:pPr lvl="1">
              <a:buFont typeface="Wingdings" panose="05000000000000000000" pitchFamily="2" charset="2"/>
              <a:buChar char="§"/>
            </a:pPr>
            <a:r>
              <a:rPr lang="en-US">
                <a:solidFill>
                  <a:srgbClr val="0E8D90"/>
                </a:solidFill>
                <a:latin typeface="+mj-lt"/>
              </a:rPr>
              <a:t>Fire safety</a:t>
            </a:r>
          </a:p>
          <a:p>
            <a:pPr lvl="1">
              <a:buFont typeface="Wingdings" panose="05000000000000000000" pitchFamily="2" charset="2"/>
              <a:buChar char="§"/>
            </a:pPr>
            <a:r>
              <a:rPr lang="en-US">
                <a:solidFill>
                  <a:srgbClr val="0E8D90"/>
                </a:solidFill>
                <a:latin typeface="+mj-lt"/>
              </a:rPr>
              <a:t>Food service</a:t>
            </a:r>
          </a:p>
          <a:p>
            <a:pPr lvl="1">
              <a:buFont typeface="Wingdings" panose="05000000000000000000" pitchFamily="2" charset="2"/>
              <a:buChar char="§"/>
            </a:pPr>
            <a:r>
              <a:rPr lang="en-US">
                <a:solidFill>
                  <a:srgbClr val="0E8D90"/>
                </a:solidFill>
                <a:latin typeface="+mj-lt"/>
              </a:rPr>
              <a:t>Transportation</a:t>
            </a:r>
          </a:p>
        </p:txBody>
      </p:sp>
      <p:sp>
        <p:nvSpPr>
          <p:cNvPr id="13" name="Slide Number Placeholder 12">
            <a:extLst>
              <a:ext uri="{FF2B5EF4-FFF2-40B4-BE49-F238E27FC236}">
                <a16:creationId xmlns:a16="http://schemas.microsoft.com/office/drawing/2014/main" id="{713AF862-16C2-B1B3-C68E-1775525EB15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25</a:t>
            </a:fld>
            <a:endParaRPr lang="en-US">
              <a:solidFill>
                <a:schemeClr val="tx1">
                  <a:tint val="75000"/>
                </a:schemeClr>
              </a:solidFill>
            </a:endParaRPr>
          </a:p>
        </p:txBody>
      </p:sp>
      <p:pic>
        <p:nvPicPr>
          <p:cNvPr id="6" name="Content Placeholder 9">
            <a:extLst>
              <a:ext uri="{FF2B5EF4-FFF2-40B4-BE49-F238E27FC236}">
                <a16:creationId xmlns:a16="http://schemas.microsoft.com/office/drawing/2014/main" id="{6B33E7BE-9CDB-4804-AB22-9363DB1F4F44}"/>
              </a:ext>
            </a:extLst>
          </p:cNvPr>
          <p:cNvPicPr>
            <a:picLocks noChangeAspect="1"/>
          </p:cNvPicPr>
          <p:nvPr/>
        </p:nvPicPr>
        <p:blipFill>
          <a:blip r:embed="rId3"/>
          <a:stretch>
            <a:fillRect/>
          </a:stretch>
        </p:blipFill>
        <p:spPr>
          <a:xfrm>
            <a:off x="5775158" y="160094"/>
            <a:ext cx="6310960" cy="6399268"/>
          </a:xfrm>
          <a:prstGeom prst="rect">
            <a:avLst/>
          </a:prstGeom>
        </p:spPr>
      </p:pic>
      <p:sp>
        <p:nvSpPr>
          <p:cNvPr id="5" name="TextBox 4">
            <a:extLst>
              <a:ext uri="{FF2B5EF4-FFF2-40B4-BE49-F238E27FC236}">
                <a16:creationId xmlns:a16="http://schemas.microsoft.com/office/drawing/2014/main" id="{B2F023DC-F030-9503-069B-20972F4E9A88}"/>
              </a:ext>
            </a:extLst>
          </p:cNvPr>
          <p:cNvSpPr txBox="1"/>
          <p:nvPr/>
        </p:nvSpPr>
        <p:spPr>
          <a:xfrm>
            <a:off x="664143" y="5386326"/>
            <a:ext cx="3759058"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latin typeface="+mj-lt"/>
                <a:hlinkClick r:id="rId4">
                  <a:extLst>
                    <a:ext uri="{A12FA001-AC4F-418D-AE19-62706E023703}">
                      <ahyp:hlinkClr xmlns:ahyp="http://schemas.microsoft.com/office/drawing/2018/hyperlinkcolor" val="tx"/>
                    </a:ext>
                  </a:extLst>
                </a:hlinkClick>
              </a:rPr>
              <a:t>Link: ADC Initial Facility Review.xlsx</a:t>
            </a:r>
            <a:endParaRPr lang="en-US" b="1">
              <a:solidFill>
                <a:srgbClr val="0E8D90"/>
              </a:solidFill>
              <a:latin typeface="+mj-lt"/>
            </a:endParaRPr>
          </a:p>
        </p:txBody>
      </p:sp>
    </p:spTree>
    <p:extLst>
      <p:ext uri="{BB962C8B-B14F-4D97-AF65-F5344CB8AC3E}">
        <p14:creationId xmlns:p14="http://schemas.microsoft.com/office/powerpoint/2010/main" val="32277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4711-9917-46C0-AAE1-23592ED809EB}"/>
              </a:ext>
            </a:extLst>
          </p:cNvPr>
          <p:cNvSpPr>
            <a:spLocks noGrp="1"/>
          </p:cNvSpPr>
          <p:nvPr>
            <p:ph type="title"/>
          </p:nvPr>
        </p:nvSpPr>
        <p:spPr>
          <a:xfrm>
            <a:off x="307243" y="436135"/>
            <a:ext cx="4560584" cy="1128068"/>
          </a:xfrm>
        </p:spPr>
        <p:txBody>
          <a:bodyPr vert="horz" lIns="91440" tIns="45720" rIns="91440" bIns="45720" rtlCol="0" anchor="ctr">
            <a:normAutofit/>
          </a:bodyPr>
          <a:lstStyle/>
          <a:p>
            <a:pPr algn="ctr"/>
            <a:r>
              <a:rPr lang="en-US" sz="3700" b="1">
                <a:solidFill>
                  <a:srgbClr val="0E8D90"/>
                </a:solidFill>
                <a:cs typeface="Times New Roman" panose="02020603050405020304" pitchFamily="18" charset="0"/>
              </a:rPr>
              <a:t>ADC Facility Setting Annual Assessment</a:t>
            </a:r>
          </a:p>
        </p:txBody>
      </p:sp>
      <p:sp>
        <p:nvSpPr>
          <p:cNvPr id="4" name="Content Placeholder 3">
            <a:extLst>
              <a:ext uri="{FF2B5EF4-FFF2-40B4-BE49-F238E27FC236}">
                <a16:creationId xmlns:a16="http://schemas.microsoft.com/office/drawing/2014/main" id="{6BA879EB-11FE-41A0-AB9B-A0E18078E57E}"/>
              </a:ext>
            </a:extLst>
          </p:cNvPr>
          <p:cNvSpPr>
            <a:spLocks noGrp="1"/>
          </p:cNvSpPr>
          <p:nvPr>
            <p:ph sz="half" idx="1"/>
          </p:nvPr>
        </p:nvSpPr>
        <p:spPr>
          <a:xfrm>
            <a:off x="322970" y="2192766"/>
            <a:ext cx="4803113" cy="3101031"/>
          </a:xfrm>
        </p:spPr>
        <p:txBody>
          <a:bodyPr vert="horz" lIns="91440" tIns="45720" rIns="91440" bIns="45720" rtlCol="0" anchor="ctr">
            <a:normAutofit lnSpcReduction="10000"/>
          </a:bodyPr>
          <a:lstStyle/>
          <a:p>
            <a:pPr>
              <a:buFont typeface="Wingdings" panose="05000000000000000000" pitchFamily="2" charset="2"/>
              <a:buChar char="§"/>
            </a:pPr>
            <a:r>
              <a:rPr lang="en-US" sz="2400">
                <a:solidFill>
                  <a:srgbClr val="0E8D90"/>
                </a:solidFill>
                <a:latin typeface="+mj-lt"/>
              </a:rPr>
              <a:t>This 4-page self-assessment tool helps ADC providers ensure they are in compliance with regulations set by CMS final rule in 2014.</a:t>
            </a:r>
          </a:p>
          <a:p>
            <a:pPr>
              <a:buFont typeface="Wingdings" panose="05000000000000000000" pitchFamily="2" charset="2"/>
              <a:buChar char="§"/>
            </a:pPr>
            <a:r>
              <a:rPr lang="en-US" sz="2400">
                <a:solidFill>
                  <a:srgbClr val="0E8D90"/>
                </a:solidFill>
                <a:latin typeface="+mj-lt"/>
              </a:rPr>
              <a:t>The requirements reflect CMS’ intent that all waiver beneficiaries receive services in settings that are integrated in and support full access to the community.</a:t>
            </a:r>
          </a:p>
          <a:p>
            <a:endParaRPr lang="en-US" sz="2000"/>
          </a:p>
        </p:txBody>
      </p:sp>
      <p:sp>
        <p:nvSpPr>
          <p:cNvPr id="13" name="Slide Number Placeholder 12">
            <a:extLst>
              <a:ext uri="{FF2B5EF4-FFF2-40B4-BE49-F238E27FC236}">
                <a16:creationId xmlns:a16="http://schemas.microsoft.com/office/drawing/2014/main" id="{8B8531A2-2BA7-5F1C-F5EB-1151AC4B9FF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26</a:t>
            </a:fld>
            <a:endParaRPr lang="en-US">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F54DCA52-87BD-A9CC-A92A-0723D4FFD872}"/>
              </a:ext>
            </a:extLst>
          </p:cNvPr>
          <p:cNvSpPr txBox="1"/>
          <p:nvPr/>
        </p:nvSpPr>
        <p:spPr>
          <a:xfrm>
            <a:off x="159341" y="6266698"/>
            <a:ext cx="6289084"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hlinkClick r:id="rId3">
                  <a:extLst>
                    <a:ext uri="{A12FA001-AC4F-418D-AE19-62706E023703}">
                      <ahyp:hlinkClr xmlns:ahyp="http://schemas.microsoft.com/office/drawing/2018/hyperlinkcolor" val="tx"/>
                    </a:ext>
                  </a:extLst>
                </a:hlinkClick>
              </a:rPr>
              <a:t>Link: Adult Day Care HCB Assessment Fillable Form 9.2021</a:t>
            </a:r>
            <a:endParaRPr lang="en-US" b="1">
              <a:solidFill>
                <a:srgbClr val="0E8D90"/>
              </a:solidFill>
            </a:endParaRPr>
          </a:p>
        </p:txBody>
      </p:sp>
      <p:pic>
        <p:nvPicPr>
          <p:cNvPr id="5" name="Picture 4">
            <a:extLst>
              <a:ext uri="{FF2B5EF4-FFF2-40B4-BE49-F238E27FC236}">
                <a16:creationId xmlns:a16="http://schemas.microsoft.com/office/drawing/2014/main" id="{F1D38357-6323-6271-F057-C6CF3382E4CD}"/>
              </a:ext>
            </a:extLst>
          </p:cNvPr>
          <p:cNvPicPr>
            <a:picLocks noChangeAspect="1"/>
          </p:cNvPicPr>
          <p:nvPr/>
        </p:nvPicPr>
        <p:blipFill>
          <a:blip r:embed="rId4"/>
          <a:srcRect t="3441"/>
          <a:stretch/>
        </p:blipFill>
        <p:spPr>
          <a:xfrm>
            <a:off x="5046133" y="521892"/>
            <a:ext cx="6822897" cy="5258355"/>
          </a:xfrm>
          <a:prstGeom prst="rect">
            <a:avLst/>
          </a:prstGeom>
        </p:spPr>
      </p:pic>
    </p:spTree>
    <p:extLst>
      <p:ext uri="{BB962C8B-B14F-4D97-AF65-F5344CB8AC3E}">
        <p14:creationId xmlns:p14="http://schemas.microsoft.com/office/powerpoint/2010/main" val="625786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35E3C0-DCA2-4EFC-999F-DA826B1D9531}"/>
              </a:ext>
            </a:extLst>
          </p:cNvPr>
          <p:cNvSpPr>
            <a:spLocks noGrp="1"/>
          </p:cNvSpPr>
          <p:nvPr>
            <p:ph sz="half" idx="1"/>
          </p:nvPr>
        </p:nvSpPr>
        <p:spPr>
          <a:xfrm>
            <a:off x="6551952" y="1944365"/>
            <a:ext cx="5408813" cy="3632493"/>
          </a:xfrm>
        </p:spPr>
        <p:txBody>
          <a:bodyPr vert="horz" lIns="91440" tIns="45720" rIns="91440" bIns="45720" rtlCol="0" anchor="ctr">
            <a:normAutofit/>
          </a:bodyPr>
          <a:lstStyle/>
          <a:p>
            <a:pPr>
              <a:buFont typeface="Wingdings" panose="05000000000000000000" pitchFamily="2" charset="2"/>
              <a:buChar char="§"/>
            </a:pPr>
            <a:r>
              <a:rPr lang="en-US" sz="2400">
                <a:solidFill>
                  <a:srgbClr val="0E8D90"/>
                </a:solidFill>
              </a:rPr>
              <a:t>Completed during enrollment</a:t>
            </a:r>
          </a:p>
          <a:p>
            <a:pPr>
              <a:buFont typeface="Wingdings" panose="05000000000000000000" pitchFamily="2" charset="2"/>
              <a:buChar char="§"/>
            </a:pPr>
            <a:r>
              <a:rPr lang="en-US" sz="2400">
                <a:solidFill>
                  <a:srgbClr val="0E8D90"/>
                </a:solidFill>
              </a:rPr>
              <a:t>Annual inspections required</a:t>
            </a:r>
          </a:p>
          <a:p>
            <a:pPr>
              <a:buFont typeface="Wingdings" panose="05000000000000000000" pitchFamily="2" charset="2"/>
              <a:buChar char="§"/>
            </a:pPr>
            <a:r>
              <a:rPr lang="en-US" sz="2400">
                <a:solidFill>
                  <a:srgbClr val="0E8D90"/>
                </a:solidFill>
              </a:rPr>
              <a:t>Must be kept on file for audit</a:t>
            </a:r>
          </a:p>
          <a:p>
            <a:pPr>
              <a:buFont typeface="Wingdings" panose="05000000000000000000" pitchFamily="2" charset="2"/>
              <a:buChar char="§"/>
            </a:pPr>
            <a:r>
              <a:rPr lang="en-US" sz="2400">
                <a:solidFill>
                  <a:srgbClr val="0E8D90"/>
                </a:solidFill>
              </a:rPr>
              <a:t>In addition to the annual fire safety surveys, providers must also perform quarterly drills for fire and inclement weather. Documentation of these drills must be maintained and available for audit.</a:t>
            </a:r>
          </a:p>
          <a:p>
            <a:endParaRPr lang="en-US" sz="2000"/>
          </a:p>
        </p:txBody>
      </p:sp>
      <p:sp>
        <p:nvSpPr>
          <p:cNvPr id="13" name="Slide Number Placeholder 12">
            <a:extLst>
              <a:ext uri="{FF2B5EF4-FFF2-40B4-BE49-F238E27FC236}">
                <a16:creationId xmlns:a16="http://schemas.microsoft.com/office/drawing/2014/main" id="{8F549945-C980-D4C9-107A-513A437C4D7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27</a:t>
            </a:fld>
            <a:endParaRPr lang="en-US">
              <a:solidFill>
                <a:schemeClr val="tx1">
                  <a:tint val="75000"/>
                </a:schemeClr>
              </a:solidFill>
            </a:endParaRPr>
          </a:p>
        </p:txBody>
      </p:sp>
      <p:sp>
        <p:nvSpPr>
          <p:cNvPr id="6" name="TextBox 5">
            <a:extLst>
              <a:ext uri="{FF2B5EF4-FFF2-40B4-BE49-F238E27FC236}">
                <a16:creationId xmlns:a16="http://schemas.microsoft.com/office/drawing/2014/main" id="{4BD387F0-03E0-C9C9-D2FE-042812CF71FA}"/>
              </a:ext>
            </a:extLst>
          </p:cNvPr>
          <p:cNvSpPr txBox="1"/>
          <p:nvPr/>
        </p:nvSpPr>
        <p:spPr>
          <a:xfrm>
            <a:off x="5857834" y="794739"/>
            <a:ext cx="6334166" cy="707886"/>
          </a:xfrm>
          <a:prstGeom prst="rect">
            <a:avLst/>
          </a:prstGeom>
          <a:noFill/>
        </p:spPr>
        <p:txBody>
          <a:bodyPr wrap="square" rtlCol="0">
            <a:spAutoFit/>
          </a:bodyPr>
          <a:lstStyle/>
          <a:p>
            <a:r>
              <a:rPr lang="en-US" sz="4000" b="1">
                <a:solidFill>
                  <a:srgbClr val="0E8D90"/>
                </a:solidFill>
                <a:latin typeface="+mj-lt"/>
                <a:cs typeface="Times New Roman" panose="02020603050405020304" pitchFamily="18" charset="0"/>
              </a:rPr>
              <a:t>Uniform Fire Safety Survey</a:t>
            </a:r>
            <a:endParaRPr lang="en-US" sz="4000">
              <a:solidFill>
                <a:srgbClr val="0E8D90"/>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84784B84-960C-A859-EE9A-AD92CEF554FF}"/>
              </a:ext>
            </a:extLst>
          </p:cNvPr>
          <p:cNvSpPr txBox="1"/>
          <p:nvPr/>
        </p:nvSpPr>
        <p:spPr>
          <a:xfrm>
            <a:off x="6654608" y="5833932"/>
            <a:ext cx="4740617"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hlinkClick r:id="rId3">
                  <a:extLst>
                    <a:ext uri="{A12FA001-AC4F-418D-AE19-62706E023703}">
                      <ahyp:hlinkClr xmlns:ahyp="http://schemas.microsoft.com/office/drawing/2018/hyperlinkcolor" val="tx"/>
                    </a:ext>
                  </a:extLst>
                </a:hlinkClick>
              </a:rPr>
              <a:t>Link: </a:t>
            </a:r>
            <a:r>
              <a:rPr lang="en-US" b="1">
                <a:solidFill>
                  <a:srgbClr val="0E8D90"/>
                </a:solidFill>
                <a:hlinkClick r:id="rId4">
                  <a:extLst>
                    <a:ext uri="{A12FA001-AC4F-418D-AE19-62706E023703}">
                      <ahyp:hlinkClr xmlns:ahyp="http://schemas.microsoft.com/office/drawing/2018/hyperlinkcolor" val="tx"/>
                    </a:ext>
                  </a:extLst>
                </a:hlinkClick>
              </a:rPr>
              <a:t>Fire-Safety-Inspection-for-ADC-.pdf</a:t>
            </a:r>
            <a:endParaRPr lang="en-US" b="1">
              <a:solidFill>
                <a:srgbClr val="0E8D90"/>
              </a:solidFill>
            </a:endParaRPr>
          </a:p>
        </p:txBody>
      </p:sp>
      <p:pic>
        <p:nvPicPr>
          <p:cNvPr id="10" name="Picture 9">
            <a:extLst>
              <a:ext uri="{FF2B5EF4-FFF2-40B4-BE49-F238E27FC236}">
                <a16:creationId xmlns:a16="http://schemas.microsoft.com/office/drawing/2014/main" id="{07DA1CBF-B79A-C7BB-0B09-647C7318211E}"/>
              </a:ext>
            </a:extLst>
          </p:cNvPr>
          <p:cNvPicPr>
            <a:picLocks noChangeAspect="1"/>
          </p:cNvPicPr>
          <p:nvPr/>
        </p:nvPicPr>
        <p:blipFill>
          <a:blip r:embed="rId5"/>
          <a:stretch>
            <a:fillRect/>
          </a:stretch>
        </p:blipFill>
        <p:spPr>
          <a:xfrm>
            <a:off x="137452" y="205119"/>
            <a:ext cx="5627726" cy="6210119"/>
          </a:xfrm>
          <a:prstGeom prst="rect">
            <a:avLst/>
          </a:prstGeom>
        </p:spPr>
      </p:pic>
    </p:spTree>
    <p:extLst>
      <p:ext uri="{BB962C8B-B14F-4D97-AF65-F5344CB8AC3E}">
        <p14:creationId xmlns:p14="http://schemas.microsoft.com/office/powerpoint/2010/main" val="412067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E7E6252-2A51-B331-BC2C-E503B95B9D5F}"/>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28</a:t>
            </a:fld>
            <a:endParaRPr lang="en-US"/>
          </a:p>
        </p:txBody>
      </p:sp>
      <p:sp>
        <p:nvSpPr>
          <p:cNvPr id="5" name="TextBox 4">
            <a:extLst>
              <a:ext uri="{FF2B5EF4-FFF2-40B4-BE49-F238E27FC236}">
                <a16:creationId xmlns:a16="http://schemas.microsoft.com/office/drawing/2014/main" id="{141D1A0E-BD0B-8BDA-550F-B06785B59539}"/>
              </a:ext>
            </a:extLst>
          </p:cNvPr>
          <p:cNvSpPr txBox="1"/>
          <p:nvPr/>
        </p:nvSpPr>
        <p:spPr>
          <a:xfrm>
            <a:off x="368743" y="941699"/>
            <a:ext cx="6097836" cy="923330"/>
          </a:xfrm>
          <a:prstGeom prst="rect">
            <a:avLst/>
          </a:prstGeom>
          <a:noFill/>
        </p:spPr>
        <p:txBody>
          <a:bodyPr wrap="square">
            <a:spAutoFit/>
          </a:bodyPr>
          <a:lstStyle/>
          <a:p>
            <a:endParaRPr lang="en-US" sz="1800">
              <a:solidFill>
                <a:srgbClr val="0E8D90"/>
              </a:solidFill>
            </a:endParaRPr>
          </a:p>
          <a:p>
            <a:endParaRPr lang="en-US" sz="1800">
              <a:solidFill>
                <a:srgbClr val="0E8D90"/>
              </a:solidFill>
            </a:endParaRPr>
          </a:p>
          <a:p>
            <a:endParaRPr lang="en-US" sz="1800" i="1" u="sng">
              <a:solidFill>
                <a:srgbClr val="0E8D90"/>
              </a:solidFill>
            </a:endParaRPr>
          </a:p>
        </p:txBody>
      </p:sp>
      <p:graphicFrame>
        <p:nvGraphicFramePr>
          <p:cNvPr id="7" name="Diagram 6">
            <a:extLst>
              <a:ext uri="{FF2B5EF4-FFF2-40B4-BE49-F238E27FC236}">
                <a16:creationId xmlns:a16="http://schemas.microsoft.com/office/drawing/2014/main" id="{019A52E0-9932-997D-89FD-E4F2B0789739}"/>
              </a:ext>
            </a:extLst>
          </p:cNvPr>
          <p:cNvGraphicFramePr/>
          <p:nvPr>
            <p:extLst>
              <p:ext uri="{D42A27DB-BD31-4B8C-83A1-F6EECF244321}">
                <p14:modId xmlns:p14="http://schemas.microsoft.com/office/powerpoint/2010/main" val="3298861887"/>
              </p:ext>
            </p:extLst>
          </p:nvPr>
        </p:nvGraphicFramePr>
        <p:xfrm>
          <a:off x="368743" y="346509"/>
          <a:ext cx="11056443" cy="614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45073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646BD76-D095-6DA7-2056-ACE289BA0682}"/>
              </a:ext>
            </a:extLst>
          </p:cNvPr>
          <p:cNvGraphicFramePr>
            <a:graphicFrameLocks noGrp="1"/>
          </p:cNvGraphicFramePr>
          <p:nvPr>
            <p:ph sz="half" idx="1"/>
            <p:extLst>
              <p:ext uri="{D42A27DB-BD31-4B8C-83A1-F6EECF244321}">
                <p14:modId xmlns:p14="http://schemas.microsoft.com/office/powerpoint/2010/main" val="2392747500"/>
              </p:ext>
            </p:extLst>
          </p:nvPr>
        </p:nvGraphicFramePr>
        <p:xfrm>
          <a:off x="3254969" y="189990"/>
          <a:ext cx="10711262" cy="656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9A712B4-2D60-6100-CB1F-2F7C8D32C1CC}"/>
              </a:ext>
            </a:extLst>
          </p:cNvPr>
          <p:cNvSpPr>
            <a:spLocks noGrp="1"/>
          </p:cNvSpPr>
          <p:nvPr>
            <p:ph type="sldNum" sz="quarter" idx="12"/>
          </p:nvPr>
        </p:nvSpPr>
        <p:spPr/>
        <p:txBody>
          <a:bodyPr/>
          <a:lstStyle/>
          <a:p>
            <a:fld id="{E68F1C0E-076B-4C9D-A1F8-826B44A1103B}" type="slidenum">
              <a:rPr lang="en-US" smtClean="0"/>
              <a:t>29</a:t>
            </a:fld>
            <a:endParaRPr lang="en-US"/>
          </a:p>
        </p:txBody>
      </p:sp>
      <p:sp>
        <p:nvSpPr>
          <p:cNvPr id="3" name="TextBox 2">
            <a:extLst>
              <a:ext uri="{FF2B5EF4-FFF2-40B4-BE49-F238E27FC236}">
                <a16:creationId xmlns:a16="http://schemas.microsoft.com/office/drawing/2014/main" id="{6D0118D1-23FA-C162-DE8C-479A78A43616}"/>
              </a:ext>
            </a:extLst>
          </p:cNvPr>
          <p:cNvSpPr txBox="1"/>
          <p:nvPr/>
        </p:nvSpPr>
        <p:spPr>
          <a:xfrm>
            <a:off x="235973" y="424114"/>
            <a:ext cx="2851356" cy="3046988"/>
          </a:xfrm>
          <a:prstGeom prst="rect">
            <a:avLst/>
          </a:prstGeom>
          <a:noFill/>
        </p:spPr>
        <p:txBody>
          <a:bodyPr wrap="square" rtlCol="0">
            <a:spAutoFit/>
          </a:bodyPr>
          <a:lstStyle/>
          <a:p>
            <a:r>
              <a:rPr lang="en-US" sz="3200" b="1">
                <a:solidFill>
                  <a:srgbClr val="0E8D90"/>
                </a:solidFill>
                <a:latin typeface="+mj-lt"/>
              </a:rPr>
              <a:t>Frequent Issues of Non-Compliance </a:t>
            </a:r>
          </a:p>
          <a:p>
            <a:r>
              <a:rPr lang="en-US" sz="3200" b="1">
                <a:solidFill>
                  <a:srgbClr val="0E8D90"/>
                </a:solidFill>
                <a:latin typeface="+mj-lt"/>
              </a:rPr>
              <a:t>Building &amp; Facility Maintenance</a:t>
            </a:r>
          </a:p>
        </p:txBody>
      </p:sp>
      <p:pic>
        <p:nvPicPr>
          <p:cNvPr id="13" name="Picture 12" descr="Icon">
            <a:extLst>
              <a:ext uri="{FF2B5EF4-FFF2-40B4-BE49-F238E27FC236}">
                <a16:creationId xmlns:a16="http://schemas.microsoft.com/office/drawing/2014/main" id="{FB08DE33-BB25-D0F2-BAF8-9EC0E38BEE3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 r="-787" b="7814"/>
          <a:stretch/>
        </p:blipFill>
        <p:spPr>
          <a:xfrm>
            <a:off x="235973" y="3653982"/>
            <a:ext cx="2451004" cy="2421194"/>
          </a:xfrm>
          <a:prstGeom prst="rect">
            <a:avLst/>
          </a:prstGeom>
          <a:effectLst>
            <a:softEdge rad="635000"/>
          </a:effectLst>
        </p:spPr>
      </p:pic>
    </p:spTree>
    <p:extLst>
      <p:ext uri="{BB962C8B-B14F-4D97-AF65-F5344CB8AC3E}">
        <p14:creationId xmlns:p14="http://schemas.microsoft.com/office/powerpoint/2010/main" val="192968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9B57208D-4B7F-4C9F-AAF5-298229DE710D}"/>
                                            </p:graphicEl>
                                          </p:spTgt>
                                        </p:tgtEl>
                                        <p:attrNameLst>
                                          <p:attrName>style.visibility</p:attrName>
                                        </p:attrNameLst>
                                      </p:cBhvr>
                                      <p:to>
                                        <p:strVal val="visible"/>
                                      </p:to>
                                    </p:set>
                                    <p:animEffect transition="in" filter="fade">
                                      <p:cBhvr>
                                        <p:cTn id="7" dur="1000"/>
                                        <p:tgtEl>
                                          <p:spTgt spid="10">
                                            <p:graphicEl>
                                              <a:dgm id="{9B57208D-4B7F-4C9F-AAF5-298229DE710D}"/>
                                            </p:graphicEl>
                                          </p:spTgt>
                                        </p:tgtEl>
                                      </p:cBhvr>
                                    </p:animEffect>
                                    <p:anim calcmode="lin" valueType="num">
                                      <p:cBhvr>
                                        <p:cTn id="8" dur="1000" fill="hold"/>
                                        <p:tgtEl>
                                          <p:spTgt spid="10">
                                            <p:graphicEl>
                                              <a:dgm id="{9B57208D-4B7F-4C9F-AAF5-298229DE710D}"/>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9B57208D-4B7F-4C9F-AAF5-298229DE710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graphicEl>
                                              <a:dgm id="{32D21E74-C660-4BA4-8D81-8216C65956BD}"/>
                                            </p:graphicEl>
                                          </p:spTgt>
                                        </p:tgtEl>
                                        <p:attrNameLst>
                                          <p:attrName>style.visibility</p:attrName>
                                        </p:attrNameLst>
                                      </p:cBhvr>
                                      <p:to>
                                        <p:strVal val="visible"/>
                                      </p:to>
                                    </p:set>
                                    <p:animEffect transition="in" filter="fade">
                                      <p:cBhvr>
                                        <p:cTn id="12" dur="1000"/>
                                        <p:tgtEl>
                                          <p:spTgt spid="10">
                                            <p:graphicEl>
                                              <a:dgm id="{32D21E74-C660-4BA4-8D81-8216C65956BD}"/>
                                            </p:graphicEl>
                                          </p:spTgt>
                                        </p:tgtEl>
                                      </p:cBhvr>
                                    </p:animEffect>
                                    <p:anim calcmode="lin" valueType="num">
                                      <p:cBhvr>
                                        <p:cTn id="13" dur="1000" fill="hold"/>
                                        <p:tgtEl>
                                          <p:spTgt spid="10">
                                            <p:graphicEl>
                                              <a:dgm id="{32D21E74-C660-4BA4-8D81-8216C65956BD}"/>
                                            </p:graphicEl>
                                          </p:spTgt>
                                        </p:tgtEl>
                                        <p:attrNameLst>
                                          <p:attrName>ppt_x</p:attrName>
                                        </p:attrNameLst>
                                      </p:cBhvr>
                                      <p:tavLst>
                                        <p:tav tm="0">
                                          <p:val>
                                            <p:strVal val="#ppt_x"/>
                                          </p:val>
                                        </p:tav>
                                        <p:tav tm="100000">
                                          <p:val>
                                            <p:strVal val="#ppt_x"/>
                                          </p:val>
                                        </p:tav>
                                      </p:tavLst>
                                    </p:anim>
                                    <p:anim calcmode="lin" valueType="num">
                                      <p:cBhvr>
                                        <p:cTn id="14" dur="1000" fill="hold"/>
                                        <p:tgtEl>
                                          <p:spTgt spid="10">
                                            <p:graphicEl>
                                              <a:dgm id="{32D21E74-C660-4BA4-8D81-8216C65956B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graphicEl>
                                              <a:dgm id="{59F15F83-B0E6-4636-898C-00B9E1358351}"/>
                                            </p:graphicEl>
                                          </p:spTgt>
                                        </p:tgtEl>
                                        <p:attrNameLst>
                                          <p:attrName>style.visibility</p:attrName>
                                        </p:attrNameLst>
                                      </p:cBhvr>
                                      <p:to>
                                        <p:strVal val="visible"/>
                                      </p:to>
                                    </p:set>
                                    <p:animEffect transition="in" filter="fade">
                                      <p:cBhvr>
                                        <p:cTn id="19" dur="1000"/>
                                        <p:tgtEl>
                                          <p:spTgt spid="10">
                                            <p:graphicEl>
                                              <a:dgm id="{59F15F83-B0E6-4636-898C-00B9E1358351}"/>
                                            </p:graphicEl>
                                          </p:spTgt>
                                        </p:tgtEl>
                                      </p:cBhvr>
                                    </p:animEffect>
                                    <p:anim calcmode="lin" valueType="num">
                                      <p:cBhvr>
                                        <p:cTn id="20" dur="1000" fill="hold"/>
                                        <p:tgtEl>
                                          <p:spTgt spid="10">
                                            <p:graphicEl>
                                              <a:dgm id="{59F15F83-B0E6-4636-898C-00B9E1358351}"/>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59F15F83-B0E6-4636-898C-00B9E1358351}"/>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graphicEl>
                                              <a:dgm id="{1F0EACC6-9D20-4CAB-9B13-4B9153481ACB}"/>
                                            </p:graphicEl>
                                          </p:spTgt>
                                        </p:tgtEl>
                                        <p:attrNameLst>
                                          <p:attrName>style.visibility</p:attrName>
                                        </p:attrNameLst>
                                      </p:cBhvr>
                                      <p:to>
                                        <p:strVal val="visible"/>
                                      </p:to>
                                    </p:set>
                                    <p:animEffect transition="in" filter="fade">
                                      <p:cBhvr>
                                        <p:cTn id="24" dur="1000"/>
                                        <p:tgtEl>
                                          <p:spTgt spid="10">
                                            <p:graphicEl>
                                              <a:dgm id="{1F0EACC6-9D20-4CAB-9B13-4B9153481ACB}"/>
                                            </p:graphicEl>
                                          </p:spTgt>
                                        </p:tgtEl>
                                      </p:cBhvr>
                                    </p:animEffect>
                                    <p:anim calcmode="lin" valueType="num">
                                      <p:cBhvr>
                                        <p:cTn id="25" dur="1000" fill="hold"/>
                                        <p:tgtEl>
                                          <p:spTgt spid="10">
                                            <p:graphicEl>
                                              <a:dgm id="{1F0EACC6-9D20-4CAB-9B13-4B9153481ACB}"/>
                                            </p:graphicEl>
                                          </p:spTgt>
                                        </p:tgtEl>
                                        <p:attrNameLst>
                                          <p:attrName>ppt_x</p:attrName>
                                        </p:attrNameLst>
                                      </p:cBhvr>
                                      <p:tavLst>
                                        <p:tav tm="0">
                                          <p:val>
                                            <p:strVal val="#ppt_x"/>
                                          </p:val>
                                        </p:tav>
                                        <p:tav tm="100000">
                                          <p:val>
                                            <p:strVal val="#ppt_x"/>
                                          </p:val>
                                        </p:tav>
                                      </p:tavLst>
                                    </p:anim>
                                    <p:anim calcmode="lin" valueType="num">
                                      <p:cBhvr>
                                        <p:cTn id="26" dur="1000" fill="hold"/>
                                        <p:tgtEl>
                                          <p:spTgt spid="10">
                                            <p:graphicEl>
                                              <a:dgm id="{1F0EACC6-9D20-4CAB-9B13-4B9153481ACB}"/>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graphicEl>
                                              <a:dgm id="{FB19E8B4-DC7F-4781-A33A-D0F5E1E9AC29}"/>
                                            </p:graphicEl>
                                          </p:spTgt>
                                        </p:tgtEl>
                                        <p:attrNameLst>
                                          <p:attrName>style.visibility</p:attrName>
                                        </p:attrNameLst>
                                      </p:cBhvr>
                                      <p:to>
                                        <p:strVal val="visible"/>
                                      </p:to>
                                    </p:set>
                                    <p:animEffect transition="in" filter="fade">
                                      <p:cBhvr>
                                        <p:cTn id="31" dur="1000"/>
                                        <p:tgtEl>
                                          <p:spTgt spid="10">
                                            <p:graphicEl>
                                              <a:dgm id="{FB19E8B4-DC7F-4781-A33A-D0F5E1E9AC29}"/>
                                            </p:graphicEl>
                                          </p:spTgt>
                                        </p:tgtEl>
                                      </p:cBhvr>
                                    </p:animEffect>
                                    <p:anim calcmode="lin" valueType="num">
                                      <p:cBhvr>
                                        <p:cTn id="32" dur="1000" fill="hold"/>
                                        <p:tgtEl>
                                          <p:spTgt spid="10">
                                            <p:graphicEl>
                                              <a:dgm id="{FB19E8B4-DC7F-4781-A33A-D0F5E1E9AC29}"/>
                                            </p:graphicEl>
                                          </p:spTgt>
                                        </p:tgtEl>
                                        <p:attrNameLst>
                                          <p:attrName>ppt_x</p:attrName>
                                        </p:attrNameLst>
                                      </p:cBhvr>
                                      <p:tavLst>
                                        <p:tav tm="0">
                                          <p:val>
                                            <p:strVal val="#ppt_x"/>
                                          </p:val>
                                        </p:tav>
                                        <p:tav tm="100000">
                                          <p:val>
                                            <p:strVal val="#ppt_x"/>
                                          </p:val>
                                        </p:tav>
                                      </p:tavLst>
                                    </p:anim>
                                    <p:anim calcmode="lin" valueType="num">
                                      <p:cBhvr>
                                        <p:cTn id="33" dur="1000" fill="hold"/>
                                        <p:tgtEl>
                                          <p:spTgt spid="10">
                                            <p:graphicEl>
                                              <a:dgm id="{FB19E8B4-DC7F-4781-A33A-D0F5E1E9AC29}"/>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graphicEl>
                                              <a:dgm id="{E4E5D868-BA3D-4953-8FAD-7E0F573E71F6}"/>
                                            </p:graphicEl>
                                          </p:spTgt>
                                        </p:tgtEl>
                                        <p:attrNameLst>
                                          <p:attrName>style.visibility</p:attrName>
                                        </p:attrNameLst>
                                      </p:cBhvr>
                                      <p:to>
                                        <p:strVal val="visible"/>
                                      </p:to>
                                    </p:set>
                                    <p:animEffect transition="in" filter="fade">
                                      <p:cBhvr>
                                        <p:cTn id="36" dur="1000"/>
                                        <p:tgtEl>
                                          <p:spTgt spid="10">
                                            <p:graphicEl>
                                              <a:dgm id="{E4E5D868-BA3D-4953-8FAD-7E0F573E71F6}"/>
                                            </p:graphicEl>
                                          </p:spTgt>
                                        </p:tgtEl>
                                      </p:cBhvr>
                                    </p:animEffect>
                                    <p:anim calcmode="lin" valueType="num">
                                      <p:cBhvr>
                                        <p:cTn id="37" dur="1000" fill="hold"/>
                                        <p:tgtEl>
                                          <p:spTgt spid="10">
                                            <p:graphicEl>
                                              <a:dgm id="{E4E5D868-BA3D-4953-8FAD-7E0F573E71F6}"/>
                                            </p:graphicEl>
                                          </p:spTgt>
                                        </p:tgtEl>
                                        <p:attrNameLst>
                                          <p:attrName>ppt_x</p:attrName>
                                        </p:attrNameLst>
                                      </p:cBhvr>
                                      <p:tavLst>
                                        <p:tav tm="0">
                                          <p:val>
                                            <p:strVal val="#ppt_x"/>
                                          </p:val>
                                        </p:tav>
                                        <p:tav tm="100000">
                                          <p:val>
                                            <p:strVal val="#ppt_x"/>
                                          </p:val>
                                        </p:tav>
                                      </p:tavLst>
                                    </p:anim>
                                    <p:anim calcmode="lin" valueType="num">
                                      <p:cBhvr>
                                        <p:cTn id="38" dur="1000" fill="hold"/>
                                        <p:tgtEl>
                                          <p:spTgt spid="10">
                                            <p:graphicEl>
                                              <a:dgm id="{E4E5D868-BA3D-4953-8FAD-7E0F573E71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38B0-5CF6-6F14-8EFB-1BF68CFAFB59}"/>
              </a:ext>
            </a:extLst>
          </p:cNvPr>
          <p:cNvSpPr>
            <a:spLocks noGrp="1"/>
          </p:cNvSpPr>
          <p:nvPr>
            <p:ph type="title"/>
          </p:nvPr>
        </p:nvSpPr>
        <p:spPr>
          <a:xfrm>
            <a:off x="2714324" y="1029557"/>
            <a:ext cx="6953998" cy="553883"/>
          </a:xfrm>
          <a:solidFill>
            <a:schemeClr val="tx2">
              <a:lumMod val="90000"/>
              <a:lumOff val="10000"/>
            </a:schemeClr>
          </a:solidFill>
        </p:spPr>
        <p:txBody>
          <a:bodyPr>
            <a:normAutofit fontScale="90000"/>
          </a:bodyPr>
          <a:lstStyle/>
          <a:p>
            <a:pPr algn="ctr"/>
            <a:r>
              <a:rPr lang="en-US" sz="3600" b="1">
                <a:solidFill>
                  <a:schemeClr val="bg1"/>
                </a:solidFill>
                <a:ea typeface="+mn-ea"/>
                <a:cs typeface="Times New Roman" panose="02020603050405020304" pitchFamily="18" charset="0"/>
              </a:rPr>
              <a:t>New Provider Orientation</a:t>
            </a:r>
          </a:p>
        </p:txBody>
      </p:sp>
      <p:sp>
        <p:nvSpPr>
          <p:cNvPr id="3" name="Content Placeholder 2">
            <a:extLst>
              <a:ext uri="{FF2B5EF4-FFF2-40B4-BE49-F238E27FC236}">
                <a16:creationId xmlns:a16="http://schemas.microsoft.com/office/drawing/2014/main" id="{5104373B-410E-56AE-BC4E-F907EAEDE49E}"/>
              </a:ext>
            </a:extLst>
          </p:cNvPr>
          <p:cNvSpPr>
            <a:spLocks noGrp="1"/>
          </p:cNvSpPr>
          <p:nvPr>
            <p:ph idx="1"/>
          </p:nvPr>
        </p:nvSpPr>
        <p:spPr>
          <a:xfrm>
            <a:off x="745879" y="2346515"/>
            <a:ext cx="10890888" cy="2164970"/>
          </a:xfrm>
        </p:spPr>
        <p:txBody>
          <a:bodyPr/>
          <a:lstStyle/>
          <a:p>
            <a:pPr marL="0" indent="0">
              <a:buNone/>
            </a:pPr>
            <a:r>
              <a:rPr lang="en-US">
                <a:solidFill>
                  <a:schemeClr val="tx2">
                    <a:lumMod val="75000"/>
                    <a:lumOff val="25000"/>
                  </a:schemeClr>
                </a:solidFill>
                <a:latin typeface="+mj-lt"/>
              </a:rPr>
              <a:t>If you are not yet enrolled as a Medicaid Waiver Provider of E&amp;D Adult Day Care Services, you may continue to review the following training materials; however, you will also be required to complete the New Provider Orientation as part of the enrollment process.</a:t>
            </a:r>
          </a:p>
        </p:txBody>
      </p:sp>
      <p:sp>
        <p:nvSpPr>
          <p:cNvPr id="5" name="Slide Number Placeholder 4">
            <a:extLst>
              <a:ext uri="{FF2B5EF4-FFF2-40B4-BE49-F238E27FC236}">
                <a16:creationId xmlns:a16="http://schemas.microsoft.com/office/drawing/2014/main" id="{372B6415-A115-86B1-922B-7E618D885198}"/>
              </a:ext>
            </a:extLst>
          </p:cNvPr>
          <p:cNvSpPr>
            <a:spLocks noGrp="1"/>
          </p:cNvSpPr>
          <p:nvPr>
            <p:ph type="sldNum" sz="quarter" idx="12"/>
          </p:nvPr>
        </p:nvSpPr>
        <p:spPr/>
        <p:txBody>
          <a:bodyPr/>
          <a:lstStyle/>
          <a:p>
            <a:fld id="{E68F1C0E-076B-4C9D-A1F8-826B44A1103B}" type="slidenum">
              <a:rPr lang="en-US" smtClean="0"/>
              <a:t>3</a:t>
            </a:fld>
            <a:endParaRPr lang="en-US"/>
          </a:p>
        </p:txBody>
      </p:sp>
      <p:sp>
        <p:nvSpPr>
          <p:cNvPr id="7" name="TextBox 6">
            <a:extLst>
              <a:ext uri="{FF2B5EF4-FFF2-40B4-BE49-F238E27FC236}">
                <a16:creationId xmlns:a16="http://schemas.microsoft.com/office/drawing/2014/main" id="{01A3779C-37FE-A2CA-913F-30D886F14C0E}"/>
              </a:ext>
            </a:extLst>
          </p:cNvPr>
          <p:cNvSpPr txBox="1"/>
          <p:nvPr/>
        </p:nvSpPr>
        <p:spPr>
          <a:xfrm>
            <a:off x="3163904" y="5529379"/>
            <a:ext cx="6180121" cy="369332"/>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US" b="1">
                <a:solidFill>
                  <a:schemeClr val="tx2">
                    <a:lumMod val="90000"/>
                    <a:lumOff val="10000"/>
                  </a:schemeClr>
                </a:solidFill>
                <a:hlinkClick r:id="rId3">
                  <a:extLst>
                    <a:ext uri="{A12FA001-AC4F-418D-AE19-62706E023703}">
                      <ahyp:hlinkClr xmlns:ahyp="http://schemas.microsoft.com/office/drawing/2018/hyperlinkcolor" val="tx"/>
                    </a:ext>
                  </a:extLst>
                </a:hlinkClick>
              </a:rPr>
              <a:t>HCBS Waiver Providers - Mississippi Division of Medicaid</a:t>
            </a:r>
            <a:endParaRPr lang="en-US" b="1">
              <a:solidFill>
                <a:schemeClr val="tx2">
                  <a:lumMod val="90000"/>
                  <a:lumOff val="10000"/>
                </a:schemeClr>
              </a:solidFill>
            </a:endParaRPr>
          </a:p>
        </p:txBody>
      </p:sp>
    </p:spTree>
    <p:extLst>
      <p:ext uri="{BB962C8B-B14F-4D97-AF65-F5344CB8AC3E}">
        <p14:creationId xmlns:p14="http://schemas.microsoft.com/office/powerpoint/2010/main" val="375715639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0D20-C395-D0EE-DD9D-632D657ED142}"/>
              </a:ext>
            </a:extLst>
          </p:cNvPr>
          <p:cNvSpPr>
            <a:spLocks noGrp="1"/>
          </p:cNvSpPr>
          <p:nvPr>
            <p:ph type="title"/>
          </p:nvPr>
        </p:nvSpPr>
        <p:spPr/>
        <p:txBody>
          <a:bodyPr/>
          <a:lstStyle/>
          <a:p>
            <a:pPr algn="ctr"/>
            <a:r>
              <a:rPr lang="en-US" b="1">
                <a:solidFill>
                  <a:schemeClr val="accent3"/>
                </a:solidFill>
                <a:cs typeface="Times New Roman" panose="02020603050405020304" pitchFamily="18" charset="0"/>
              </a:rPr>
              <a:t>Staffing Requirements</a:t>
            </a:r>
          </a:p>
        </p:txBody>
      </p:sp>
      <p:graphicFrame>
        <p:nvGraphicFramePr>
          <p:cNvPr id="14" name="Content Placeholder 2">
            <a:extLst>
              <a:ext uri="{FF2B5EF4-FFF2-40B4-BE49-F238E27FC236}">
                <a16:creationId xmlns:a16="http://schemas.microsoft.com/office/drawing/2014/main" id="{2994099D-655A-CF49-95B9-B7B98647DE8C}"/>
              </a:ext>
            </a:extLst>
          </p:cNvPr>
          <p:cNvGraphicFramePr>
            <a:graphicFrameLocks noGrp="1"/>
          </p:cNvGraphicFramePr>
          <p:nvPr>
            <p:ph idx="1"/>
            <p:extLst>
              <p:ext uri="{D42A27DB-BD31-4B8C-83A1-F6EECF244321}">
                <p14:modId xmlns:p14="http://schemas.microsoft.com/office/powerpoint/2010/main" val="1774925880"/>
              </p:ext>
            </p:extLst>
          </p:nvPr>
        </p:nvGraphicFramePr>
        <p:xfrm>
          <a:off x="530190" y="1606814"/>
          <a:ext cx="10933497" cy="488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a:extLst>
              <a:ext uri="{FF2B5EF4-FFF2-40B4-BE49-F238E27FC236}">
                <a16:creationId xmlns:a16="http://schemas.microsoft.com/office/drawing/2014/main" id="{3C4B8229-4CBE-5307-7239-6C5C4E2BF3E8}"/>
              </a:ext>
            </a:extLst>
          </p:cNvPr>
          <p:cNvSpPr>
            <a:spLocks noGrp="1"/>
          </p:cNvSpPr>
          <p:nvPr>
            <p:ph type="sldNum" sz="quarter" idx="12"/>
          </p:nvPr>
        </p:nvSpPr>
        <p:spPr/>
        <p:txBody>
          <a:bodyPr/>
          <a:lstStyle/>
          <a:p>
            <a:fld id="{E68F1C0E-076B-4C9D-A1F8-826B44A1103B}" type="slidenum">
              <a:rPr lang="en-US" smtClean="0"/>
              <a:t>30</a:t>
            </a:fld>
            <a:endParaRPr lang="en-US"/>
          </a:p>
        </p:txBody>
      </p:sp>
    </p:spTree>
    <p:extLst>
      <p:ext uri="{BB962C8B-B14F-4D97-AF65-F5344CB8AC3E}">
        <p14:creationId xmlns:p14="http://schemas.microsoft.com/office/powerpoint/2010/main" val="3624108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graphicEl>
                                              <a:dgm id="{8C3323FB-4594-4008-9BF4-9E46129B283C}"/>
                                            </p:graphicEl>
                                          </p:spTgt>
                                        </p:tgtEl>
                                      </p:cBhvr>
                                    </p:animEffect>
                                    <p:animScale>
                                      <p:cBhvr>
                                        <p:cTn id="7" dur="250" autoRev="1" fill="hold"/>
                                        <p:tgtEl>
                                          <p:spTgt spid="14">
                                            <p:graphicEl>
                                              <a:dgm id="{8C3323FB-4594-4008-9BF4-9E46129B283C}"/>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4">
                                            <p:graphicEl>
                                              <a:dgm id="{FAC48937-69F8-45F2-A894-2713D73BAFCD}"/>
                                            </p:graphicEl>
                                          </p:spTgt>
                                        </p:tgtEl>
                                      </p:cBhvr>
                                    </p:animEffect>
                                    <p:animScale>
                                      <p:cBhvr>
                                        <p:cTn id="10" dur="250" autoRev="1" fill="hold"/>
                                        <p:tgtEl>
                                          <p:spTgt spid="14">
                                            <p:graphicEl>
                                              <a:dgm id="{FAC48937-69F8-45F2-A894-2713D73BAFCD}"/>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4">
                                            <p:graphicEl>
                                              <a:dgm id="{DCE0CC03-7D15-4F39-88C8-F8B57B46E2EE}"/>
                                            </p:graphicEl>
                                          </p:spTgt>
                                        </p:tgtEl>
                                      </p:cBhvr>
                                    </p:animEffect>
                                    <p:animScale>
                                      <p:cBhvr>
                                        <p:cTn id="13" dur="250" autoRev="1" fill="hold"/>
                                        <p:tgtEl>
                                          <p:spTgt spid="14">
                                            <p:graphicEl>
                                              <a:dgm id="{DCE0CC03-7D15-4F39-88C8-F8B57B46E2EE}"/>
                                            </p:graphic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4">
                                            <p:graphicEl>
                                              <a:dgm id="{49FA753F-4213-4D2C-8995-2934412F7F09}"/>
                                            </p:graphicEl>
                                          </p:spTgt>
                                        </p:tgtEl>
                                      </p:cBhvr>
                                    </p:animEffect>
                                    <p:animScale>
                                      <p:cBhvr>
                                        <p:cTn id="16" dur="250" autoRev="1" fill="hold"/>
                                        <p:tgtEl>
                                          <p:spTgt spid="14">
                                            <p:graphicEl>
                                              <a:dgm id="{49FA753F-4213-4D2C-8995-2934412F7F09}"/>
                                            </p:graphic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4">
                                            <p:graphicEl>
                                              <a:dgm id="{7D4DAED6-CE69-401F-A729-70AB5F8AC35E}"/>
                                            </p:graphicEl>
                                          </p:spTgt>
                                        </p:tgtEl>
                                      </p:cBhvr>
                                    </p:animEffect>
                                    <p:animScale>
                                      <p:cBhvr>
                                        <p:cTn id="19" dur="250" autoRev="1" fill="hold"/>
                                        <p:tgtEl>
                                          <p:spTgt spid="14">
                                            <p:graphicEl>
                                              <a:dgm id="{7D4DAED6-CE69-401F-A729-70AB5F8AC35E}"/>
                                            </p:graphic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4">
                                            <p:graphicEl>
                                              <a:dgm id="{98686C14-CFB3-429B-A4AF-C3AF2BD65DCD}"/>
                                            </p:graphicEl>
                                          </p:spTgt>
                                        </p:tgtEl>
                                      </p:cBhvr>
                                    </p:animEffect>
                                    <p:animScale>
                                      <p:cBhvr>
                                        <p:cTn id="22" dur="250" autoRev="1" fill="hold"/>
                                        <p:tgtEl>
                                          <p:spTgt spid="14">
                                            <p:graphicEl>
                                              <a:dgm id="{98686C14-CFB3-429B-A4AF-C3AF2BD65DC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67" name="Freeform: Shape 66">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0" name="Freeform: Shape 69">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648D863-673E-7985-0EE2-B9A4D74DC7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31</a:t>
            </a:fld>
            <a:endParaRPr lang="en-US">
              <a:solidFill>
                <a:schemeClr val="tx1">
                  <a:tint val="75000"/>
                </a:schemeClr>
              </a:solidFill>
            </a:endParaRPr>
          </a:p>
        </p:txBody>
      </p:sp>
      <p:grpSp>
        <p:nvGrpSpPr>
          <p:cNvPr id="72" name="Group 71">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73" name="Freeform: Shape 72">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5E42DA0-5385-D73D-9CE7-76D5848C4337}"/>
              </a:ext>
            </a:extLst>
          </p:cNvPr>
          <p:cNvSpPr txBox="1"/>
          <p:nvPr/>
        </p:nvSpPr>
        <p:spPr>
          <a:xfrm>
            <a:off x="7760703" y="872279"/>
            <a:ext cx="4785264" cy="1628811"/>
          </a:xfrm>
          <a:prstGeom prst="ellipse">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000" b="1" kern="1200">
                <a:solidFill>
                  <a:schemeClr val="accent6">
                    <a:lumMod val="75000"/>
                  </a:schemeClr>
                </a:solidFill>
                <a:latin typeface="+mj-lt"/>
                <a:ea typeface="+mj-ea"/>
                <a:cs typeface="+mj-cs"/>
              </a:rPr>
              <a:t>Organizational  Chart</a:t>
            </a:r>
          </a:p>
        </p:txBody>
      </p:sp>
      <p:graphicFrame>
        <p:nvGraphicFramePr>
          <p:cNvPr id="2" name="Diagram 1">
            <a:extLst>
              <a:ext uri="{FF2B5EF4-FFF2-40B4-BE49-F238E27FC236}">
                <a16:creationId xmlns:a16="http://schemas.microsoft.com/office/drawing/2014/main" id="{FD859E83-7A97-F560-6DD9-ABBE42B887A5}"/>
              </a:ext>
            </a:extLst>
          </p:cNvPr>
          <p:cNvGraphicFramePr/>
          <p:nvPr>
            <p:extLst>
              <p:ext uri="{D42A27DB-BD31-4B8C-83A1-F6EECF244321}">
                <p14:modId xmlns:p14="http://schemas.microsoft.com/office/powerpoint/2010/main" val="2131912706"/>
              </p:ext>
            </p:extLst>
          </p:nvPr>
        </p:nvGraphicFramePr>
        <p:xfrm>
          <a:off x="400252" y="-923260"/>
          <a:ext cx="10953548" cy="672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1334569-8D88-AB15-E321-D516BEDCAC13}"/>
              </a:ext>
            </a:extLst>
          </p:cNvPr>
          <p:cNvSpPr txBox="1"/>
          <p:nvPr/>
        </p:nvSpPr>
        <p:spPr>
          <a:xfrm>
            <a:off x="235494" y="4735720"/>
            <a:ext cx="11471886" cy="1754326"/>
          </a:xfrm>
          <a:prstGeom prst="rect">
            <a:avLst/>
          </a:prstGeom>
          <a:solidFill>
            <a:schemeClr val="accent6">
              <a:lumMod val="20000"/>
              <a:lumOff val="80000"/>
            </a:schemeClr>
          </a:solidFill>
          <a:ln w="38100">
            <a:solidFill>
              <a:schemeClr val="accent3"/>
            </a:solidFill>
          </a:ln>
        </p:spPr>
        <p:txBody>
          <a:bodyPr wrap="square">
            <a:spAutoFit/>
          </a:bodyPr>
          <a:lstStyle/>
          <a:p>
            <a:pPr marL="285750" indent="-285750">
              <a:buFont typeface="Wingdings" panose="05000000000000000000" pitchFamily="2" charset="2"/>
              <a:buChar char="§"/>
            </a:pPr>
            <a:r>
              <a:rPr lang="en-US" b="1">
                <a:solidFill>
                  <a:schemeClr val="accent3"/>
                </a:solidFill>
              </a:rPr>
              <a:t>There must be at least two (2) persons, with one (1) being a paid employee, at the adult daycare center at all times when there are beneficiaries in attendance.</a:t>
            </a:r>
          </a:p>
          <a:p>
            <a:endParaRPr lang="en-US" b="1">
              <a:solidFill>
                <a:schemeClr val="accent3"/>
              </a:solidFill>
            </a:endParaRPr>
          </a:p>
          <a:p>
            <a:pPr marL="285750" indent="-285750">
              <a:buFont typeface="Wingdings" panose="05000000000000000000" pitchFamily="2" charset="2"/>
              <a:buChar char="§"/>
            </a:pPr>
            <a:r>
              <a:rPr lang="en-US" b="1">
                <a:solidFill>
                  <a:schemeClr val="accent3"/>
                </a:solidFill>
              </a:rPr>
              <a:t>The employee-to-attendee ratio must be a minimum of one to six (1:6) in all programs except in programs serving a high percentage of day service attendees who are severely impaired which must maintain an employee ratio of one to four (1:4).</a:t>
            </a:r>
          </a:p>
        </p:txBody>
      </p:sp>
    </p:spTree>
    <p:extLst>
      <p:ext uri="{BB962C8B-B14F-4D97-AF65-F5344CB8AC3E}">
        <p14:creationId xmlns:p14="http://schemas.microsoft.com/office/powerpoint/2010/main" val="164882801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F19DF-52E8-165A-9EC9-C18BDA519E92}"/>
              </a:ext>
            </a:extLst>
          </p:cNvPr>
          <p:cNvSpPr>
            <a:spLocks noGrp="1"/>
          </p:cNvSpPr>
          <p:nvPr>
            <p:ph type="title"/>
          </p:nvPr>
        </p:nvSpPr>
        <p:spPr>
          <a:xfrm>
            <a:off x="3303340" y="117745"/>
            <a:ext cx="5582265" cy="820090"/>
          </a:xfrm>
        </p:spPr>
        <p:txBody>
          <a:bodyPr vert="horz" lIns="91440" tIns="45720" rIns="91440" bIns="45720" rtlCol="0" anchor="ctr">
            <a:normAutofit/>
          </a:bodyPr>
          <a:lstStyle/>
          <a:p>
            <a:pPr algn="ctr"/>
            <a:r>
              <a:rPr lang="en-US" sz="4000" b="1" kern="1200">
                <a:solidFill>
                  <a:schemeClr val="accent3">
                    <a:lumMod val="75000"/>
                  </a:schemeClr>
                </a:solidFill>
                <a:latin typeface="+mj-lt"/>
                <a:ea typeface="+mj-ea"/>
                <a:cs typeface="+mj-cs"/>
              </a:rPr>
              <a:t>Staffing &amp; Qualifications </a:t>
            </a:r>
          </a:p>
        </p:txBody>
      </p:sp>
      <p:sp>
        <p:nvSpPr>
          <p:cNvPr id="12" name="Slide Number Placeholder 11">
            <a:extLst>
              <a:ext uri="{FF2B5EF4-FFF2-40B4-BE49-F238E27FC236}">
                <a16:creationId xmlns:a16="http://schemas.microsoft.com/office/drawing/2014/main" id="{7F82EFF8-C290-3484-C806-E2F67A677A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32</a:t>
            </a:fld>
            <a:endParaRPr lang="en-US">
              <a:solidFill>
                <a:schemeClr val="tx1">
                  <a:tint val="75000"/>
                </a:schemeClr>
              </a:solidFill>
            </a:endParaRPr>
          </a:p>
        </p:txBody>
      </p:sp>
      <p:graphicFrame>
        <p:nvGraphicFramePr>
          <p:cNvPr id="17" name="Diagram 16">
            <a:extLst>
              <a:ext uri="{FF2B5EF4-FFF2-40B4-BE49-F238E27FC236}">
                <a16:creationId xmlns:a16="http://schemas.microsoft.com/office/drawing/2014/main" id="{BF3BD4FF-3486-9215-442A-F0953C20C71F}"/>
              </a:ext>
            </a:extLst>
          </p:cNvPr>
          <p:cNvGraphicFramePr/>
          <p:nvPr>
            <p:extLst>
              <p:ext uri="{D42A27DB-BD31-4B8C-83A1-F6EECF244321}">
                <p14:modId xmlns:p14="http://schemas.microsoft.com/office/powerpoint/2010/main" val="2388476739"/>
              </p:ext>
            </p:extLst>
          </p:nvPr>
        </p:nvGraphicFramePr>
        <p:xfrm>
          <a:off x="367183" y="978028"/>
          <a:ext cx="11454581" cy="556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125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1984890A-387B-4A8D-8C0A-FC8D0B2DBCB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graphicEl>
                                              <a:dgm id="{54676A93-B60D-40B2-8D05-79641EDBE84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graphicEl>
                                              <a:dgm id="{F7AE572E-DF9B-4226-BE30-1CDB112273B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ED57D871-4CF0-467E-92E5-432D7D9F0D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27ACCB-BAAD-47E1-22A3-BAF0E61967C7}"/>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39D8F-D1FE-7E0C-AA4D-390296A35A5F}"/>
              </a:ext>
            </a:extLst>
          </p:cNvPr>
          <p:cNvSpPr>
            <a:spLocks noGrp="1"/>
          </p:cNvSpPr>
          <p:nvPr>
            <p:ph type="title"/>
          </p:nvPr>
        </p:nvSpPr>
        <p:spPr>
          <a:xfrm>
            <a:off x="2376516" y="54956"/>
            <a:ext cx="7310692" cy="710719"/>
          </a:xfrm>
        </p:spPr>
        <p:txBody>
          <a:bodyPr vert="horz" lIns="91440" tIns="45720" rIns="91440" bIns="45720" rtlCol="0" anchor="ctr">
            <a:normAutofit/>
          </a:bodyPr>
          <a:lstStyle/>
          <a:p>
            <a:pPr algn="ctr"/>
            <a:r>
              <a:rPr lang="en-US" sz="4000" b="1" kern="1200">
                <a:solidFill>
                  <a:schemeClr val="accent3"/>
                </a:solidFill>
                <a:latin typeface="+mj-lt"/>
                <a:ea typeface="+mj-ea"/>
                <a:cs typeface="+mj-cs"/>
              </a:rPr>
              <a:t>Staffing &amp; Qualifications </a:t>
            </a:r>
          </a:p>
        </p:txBody>
      </p:sp>
      <p:sp>
        <p:nvSpPr>
          <p:cNvPr id="12" name="Slide Number Placeholder 11">
            <a:extLst>
              <a:ext uri="{FF2B5EF4-FFF2-40B4-BE49-F238E27FC236}">
                <a16:creationId xmlns:a16="http://schemas.microsoft.com/office/drawing/2014/main" id="{C8AC99D9-D264-56DB-94C9-5DAF3E6E6B2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a:solidFill>
                  <a:schemeClr val="tx1">
                    <a:tint val="75000"/>
                  </a:schemeClr>
                </a:solidFill>
              </a:rPr>
              <a:pPr>
                <a:spcAft>
                  <a:spcPts val="600"/>
                </a:spcAft>
              </a:pPr>
              <a:t>33</a:t>
            </a:fld>
            <a:endParaRPr lang="en-US">
              <a:solidFill>
                <a:schemeClr val="tx1">
                  <a:tint val="75000"/>
                </a:schemeClr>
              </a:solidFill>
            </a:endParaRPr>
          </a:p>
        </p:txBody>
      </p:sp>
      <p:graphicFrame>
        <p:nvGraphicFramePr>
          <p:cNvPr id="10" name="Diagram 9">
            <a:extLst>
              <a:ext uri="{FF2B5EF4-FFF2-40B4-BE49-F238E27FC236}">
                <a16:creationId xmlns:a16="http://schemas.microsoft.com/office/drawing/2014/main" id="{327E5744-F024-E80A-05D8-42BEE90D02AF}"/>
              </a:ext>
            </a:extLst>
          </p:cNvPr>
          <p:cNvGraphicFramePr/>
          <p:nvPr>
            <p:extLst>
              <p:ext uri="{D42A27DB-BD31-4B8C-83A1-F6EECF244321}">
                <p14:modId xmlns:p14="http://schemas.microsoft.com/office/powerpoint/2010/main" val="293137520"/>
              </p:ext>
            </p:extLst>
          </p:nvPr>
        </p:nvGraphicFramePr>
        <p:xfrm>
          <a:off x="367184" y="902200"/>
          <a:ext cx="11454581" cy="556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960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37FAF63F-933C-4C80-9C23-039E1A8F011F}"/>
                                            </p:graphicEl>
                                          </p:spTgt>
                                        </p:tgtEl>
                                        <p:attrNameLst>
                                          <p:attrName>style.visibility</p:attrName>
                                        </p:attrNameLst>
                                      </p:cBhvr>
                                      <p:to>
                                        <p:strVal val="visible"/>
                                      </p:to>
                                    </p:set>
                                    <p:animEffect transition="in" filter="fade">
                                      <p:cBhvr>
                                        <p:cTn id="7" dur="1000"/>
                                        <p:tgtEl>
                                          <p:spTgt spid="10">
                                            <p:graphicEl>
                                              <a:dgm id="{37FAF63F-933C-4C80-9C23-039E1A8F011F}"/>
                                            </p:graphicEl>
                                          </p:spTgt>
                                        </p:tgtEl>
                                      </p:cBhvr>
                                    </p:animEffect>
                                    <p:anim calcmode="lin" valueType="num">
                                      <p:cBhvr>
                                        <p:cTn id="8" dur="1000" fill="hold"/>
                                        <p:tgtEl>
                                          <p:spTgt spid="10">
                                            <p:graphicEl>
                                              <a:dgm id="{37FAF63F-933C-4C80-9C23-039E1A8F011F}"/>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37FAF63F-933C-4C80-9C23-039E1A8F011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graphicEl>
                                              <a:dgm id="{17D139A9-77EA-4287-BB1F-8079986AF089}"/>
                                            </p:graphicEl>
                                          </p:spTgt>
                                        </p:tgtEl>
                                        <p:attrNameLst>
                                          <p:attrName>style.visibility</p:attrName>
                                        </p:attrNameLst>
                                      </p:cBhvr>
                                      <p:to>
                                        <p:strVal val="visible"/>
                                      </p:to>
                                    </p:set>
                                    <p:animEffect transition="in" filter="fade">
                                      <p:cBhvr>
                                        <p:cTn id="12" dur="1000"/>
                                        <p:tgtEl>
                                          <p:spTgt spid="10">
                                            <p:graphicEl>
                                              <a:dgm id="{17D139A9-77EA-4287-BB1F-8079986AF089}"/>
                                            </p:graphicEl>
                                          </p:spTgt>
                                        </p:tgtEl>
                                      </p:cBhvr>
                                    </p:animEffect>
                                    <p:anim calcmode="lin" valueType="num">
                                      <p:cBhvr>
                                        <p:cTn id="13" dur="1000" fill="hold"/>
                                        <p:tgtEl>
                                          <p:spTgt spid="10">
                                            <p:graphicEl>
                                              <a:dgm id="{17D139A9-77EA-4287-BB1F-8079986AF089}"/>
                                            </p:graphicEl>
                                          </p:spTgt>
                                        </p:tgtEl>
                                        <p:attrNameLst>
                                          <p:attrName>ppt_x</p:attrName>
                                        </p:attrNameLst>
                                      </p:cBhvr>
                                      <p:tavLst>
                                        <p:tav tm="0">
                                          <p:val>
                                            <p:strVal val="#ppt_x"/>
                                          </p:val>
                                        </p:tav>
                                        <p:tav tm="100000">
                                          <p:val>
                                            <p:strVal val="#ppt_x"/>
                                          </p:val>
                                        </p:tav>
                                      </p:tavLst>
                                    </p:anim>
                                    <p:anim calcmode="lin" valueType="num">
                                      <p:cBhvr>
                                        <p:cTn id="14" dur="1000" fill="hold"/>
                                        <p:tgtEl>
                                          <p:spTgt spid="10">
                                            <p:graphicEl>
                                              <a:dgm id="{17D139A9-77EA-4287-BB1F-8079986AF089}"/>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graphicEl>
                                              <a:dgm id="{F7AE572E-DF9B-4226-BE30-1CDB112273B3}"/>
                                            </p:graphicEl>
                                          </p:spTgt>
                                        </p:tgtEl>
                                        <p:attrNameLst>
                                          <p:attrName>style.visibility</p:attrName>
                                        </p:attrNameLst>
                                      </p:cBhvr>
                                      <p:to>
                                        <p:strVal val="visible"/>
                                      </p:to>
                                    </p:set>
                                    <p:animEffect transition="in" filter="fade">
                                      <p:cBhvr>
                                        <p:cTn id="17" dur="1000"/>
                                        <p:tgtEl>
                                          <p:spTgt spid="10">
                                            <p:graphicEl>
                                              <a:dgm id="{F7AE572E-DF9B-4226-BE30-1CDB112273B3}"/>
                                            </p:graphicEl>
                                          </p:spTgt>
                                        </p:tgtEl>
                                      </p:cBhvr>
                                    </p:animEffect>
                                    <p:anim calcmode="lin" valueType="num">
                                      <p:cBhvr>
                                        <p:cTn id="18" dur="1000" fill="hold"/>
                                        <p:tgtEl>
                                          <p:spTgt spid="10">
                                            <p:graphicEl>
                                              <a:dgm id="{F7AE572E-DF9B-4226-BE30-1CDB112273B3}"/>
                                            </p:graphicEl>
                                          </p:spTgt>
                                        </p:tgtEl>
                                        <p:attrNameLst>
                                          <p:attrName>ppt_x</p:attrName>
                                        </p:attrNameLst>
                                      </p:cBhvr>
                                      <p:tavLst>
                                        <p:tav tm="0">
                                          <p:val>
                                            <p:strVal val="#ppt_x"/>
                                          </p:val>
                                        </p:tav>
                                        <p:tav tm="100000">
                                          <p:val>
                                            <p:strVal val="#ppt_x"/>
                                          </p:val>
                                        </p:tav>
                                      </p:tavLst>
                                    </p:anim>
                                    <p:anim calcmode="lin" valueType="num">
                                      <p:cBhvr>
                                        <p:cTn id="19" dur="1000" fill="hold"/>
                                        <p:tgtEl>
                                          <p:spTgt spid="10">
                                            <p:graphicEl>
                                              <a:dgm id="{F7AE572E-DF9B-4226-BE30-1CDB112273B3}"/>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graphicEl>
                                              <a:dgm id="{ED57D871-4CF0-467E-92E5-432D7D9F0D26}"/>
                                            </p:graphicEl>
                                          </p:spTgt>
                                        </p:tgtEl>
                                        <p:attrNameLst>
                                          <p:attrName>style.visibility</p:attrName>
                                        </p:attrNameLst>
                                      </p:cBhvr>
                                      <p:to>
                                        <p:strVal val="visible"/>
                                      </p:to>
                                    </p:set>
                                    <p:animEffect transition="in" filter="fade">
                                      <p:cBhvr>
                                        <p:cTn id="22" dur="1000"/>
                                        <p:tgtEl>
                                          <p:spTgt spid="10">
                                            <p:graphicEl>
                                              <a:dgm id="{ED57D871-4CF0-467E-92E5-432D7D9F0D26}"/>
                                            </p:graphicEl>
                                          </p:spTgt>
                                        </p:tgtEl>
                                      </p:cBhvr>
                                    </p:animEffect>
                                    <p:anim calcmode="lin" valueType="num">
                                      <p:cBhvr>
                                        <p:cTn id="23" dur="1000" fill="hold"/>
                                        <p:tgtEl>
                                          <p:spTgt spid="10">
                                            <p:graphicEl>
                                              <a:dgm id="{ED57D871-4CF0-467E-92E5-432D7D9F0D26}"/>
                                            </p:graphicEl>
                                          </p:spTgt>
                                        </p:tgtEl>
                                        <p:attrNameLst>
                                          <p:attrName>ppt_x</p:attrName>
                                        </p:attrNameLst>
                                      </p:cBhvr>
                                      <p:tavLst>
                                        <p:tav tm="0">
                                          <p:val>
                                            <p:strVal val="#ppt_x"/>
                                          </p:val>
                                        </p:tav>
                                        <p:tav tm="100000">
                                          <p:val>
                                            <p:strVal val="#ppt_x"/>
                                          </p:val>
                                        </p:tav>
                                      </p:tavLst>
                                    </p:anim>
                                    <p:anim calcmode="lin" valueType="num">
                                      <p:cBhvr>
                                        <p:cTn id="24" dur="1000" fill="hold"/>
                                        <p:tgtEl>
                                          <p:spTgt spid="10">
                                            <p:graphicEl>
                                              <a:dgm id="{ED57D871-4CF0-467E-92E5-432D7D9F0D2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9083F-A840-4729-9C72-6C089A83F602}"/>
              </a:ext>
            </a:extLst>
          </p:cNvPr>
          <p:cNvSpPr>
            <a:spLocks noGrp="1"/>
          </p:cNvSpPr>
          <p:nvPr>
            <p:ph type="sldNum" sz="quarter" idx="12"/>
          </p:nvPr>
        </p:nvSpPr>
        <p:spPr/>
        <p:txBody>
          <a:bodyPr/>
          <a:lstStyle/>
          <a:p>
            <a:fld id="{E68F1C0E-076B-4C9D-A1F8-826B44A1103B}" type="slidenum">
              <a:rPr lang="en-US" smtClean="0"/>
              <a:t>34</a:t>
            </a:fld>
            <a:endParaRPr lang="en-US"/>
          </a:p>
        </p:txBody>
      </p:sp>
      <p:graphicFrame>
        <p:nvGraphicFramePr>
          <p:cNvPr id="3" name="Content Placeholder 3">
            <a:extLst>
              <a:ext uri="{FF2B5EF4-FFF2-40B4-BE49-F238E27FC236}">
                <a16:creationId xmlns:a16="http://schemas.microsoft.com/office/drawing/2014/main" id="{FA154A4D-15B7-9873-48FF-9A02B2BEDE2B}"/>
              </a:ext>
            </a:extLst>
          </p:cNvPr>
          <p:cNvGraphicFramePr>
            <a:graphicFrameLocks/>
          </p:cNvGraphicFramePr>
          <p:nvPr>
            <p:extLst>
              <p:ext uri="{D42A27DB-BD31-4B8C-83A1-F6EECF244321}">
                <p14:modId xmlns:p14="http://schemas.microsoft.com/office/powerpoint/2010/main" val="2375830988"/>
              </p:ext>
            </p:extLst>
          </p:nvPr>
        </p:nvGraphicFramePr>
        <p:xfrm>
          <a:off x="427196" y="1505840"/>
          <a:ext cx="11337608" cy="5033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50887D4-A866-0F34-A492-42F49B41CB61}"/>
              </a:ext>
            </a:extLst>
          </p:cNvPr>
          <p:cNvSpPr txBox="1"/>
          <p:nvPr/>
        </p:nvSpPr>
        <p:spPr>
          <a:xfrm>
            <a:off x="2181225" y="400431"/>
            <a:ext cx="7829550" cy="707886"/>
          </a:xfrm>
          <a:prstGeom prst="rect">
            <a:avLst/>
          </a:prstGeom>
          <a:noFill/>
        </p:spPr>
        <p:txBody>
          <a:bodyPr wrap="square">
            <a:spAutoFit/>
          </a:bodyPr>
          <a:lstStyle/>
          <a:p>
            <a:pPr algn="ctr">
              <a:spcAft>
                <a:spcPts val="600"/>
              </a:spcAft>
            </a:pPr>
            <a:r>
              <a:rPr lang="en-US" sz="4000" b="1" kern="1200">
                <a:solidFill>
                  <a:schemeClr val="accent3"/>
                </a:solidFill>
                <a:latin typeface="+mj-lt"/>
                <a:ea typeface="+mj-ea"/>
                <a:cs typeface="+mj-cs"/>
              </a:rPr>
              <a:t>Staffing &amp; Qualifications </a:t>
            </a:r>
          </a:p>
        </p:txBody>
      </p:sp>
      <p:pic>
        <p:nvPicPr>
          <p:cNvPr id="6" name="Picture 5" descr="A picture containing icon&#10;&#10;AI-generated content may be incorrect.">
            <a:extLst>
              <a:ext uri="{FF2B5EF4-FFF2-40B4-BE49-F238E27FC236}">
                <a16:creationId xmlns:a16="http://schemas.microsoft.com/office/drawing/2014/main" id="{5892596B-4BEE-4978-2588-D1783D6A405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0" y="0"/>
            <a:ext cx="1452812" cy="1505840"/>
          </a:xfrm>
          <a:prstGeom prst="rect">
            <a:avLst/>
          </a:prstGeom>
        </p:spPr>
      </p:pic>
    </p:spTree>
    <p:extLst>
      <p:ext uri="{BB962C8B-B14F-4D97-AF65-F5344CB8AC3E}">
        <p14:creationId xmlns:p14="http://schemas.microsoft.com/office/powerpoint/2010/main" val="415535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9B57208D-4B7F-4C9F-AAF5-298229DE710D}"/>
                                            </p:graphicEl>
                                          </p:spTgt>
                                        </p:tgtEl>
                                        <p:attrNameLst>
                                          <p:attrName>style.visibility</p:attrName>
                                        </p:attrNameLst>
                                      </p:cBhvr>
                                      <p:to>
                                        <p:strVal val="visible"/>
                                      </p:to>
                                    </p:set>
                                    <p:animEffect transition="in" filter="fade">
                                      <p:cBhvr>
                                        <p:cTn id="7" dur="1000"/>
                                        <p:tgtEl>
                                          <p:spTgt spid="3">
                                            <p:graphicEl>
                                              <a:dgm id="{9B57208D-4B7F-4C9F-AAF5-298229DE710D}"/>
                                            </p:graphicEl>
                                          </p:spTgt>
                                        </p:tgtEl>
                                      </p:cBhvr>
                                    </p:animEffect>
                                    <p:anim calcmode="lin" valueType="num">
                                      <p:cBhvr>
                                        <p:cTn id="8" dur="1000" fill="hold"/>
                                        <p:tgtEl>
                                          <p:spTgt spid="3">
                                            <p:graphicEl>
                                              <a:dgm id="{9B57208D-4B7F-4C9F-AAF5-298229DE710D}"/>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B57208D-4B7F-4C9F-AAF5-298229DE710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32D21E74-C660-4BA4-8D81-8216C65956BD}"/>
                                            </p:graphicEl>
                                          </p:spTgt>
                                        </p:tgtEl>
                                        <p:attrNameLst>
                                          <p:attrName>style.visibility</p:attrName>
                                        </p:attrNameLst>
                                      </p:cBhvr>
                                      <p:to>
                                        <p:strVal val="visible"/>
                                      </p:to>
                                    </p:set>
                                    <p:animEffect transition="in" filter="fade">
                                      <p:cBhvr>
                                        <p:cTn id="12" dur="1000"/>
                                        <p:tgtEl>
                                          <p:spTgt spid="3">
                                            <p:graphicEl>
                                              <a:dgm id="{32D21E74-C660-4BA4-8D81-8216C65956BD}"/>
                                            </p:graphicEl>
                                          </p:spTgt>
                                        </p:tgtEl>
                                      </p:cBhvr>
                                    </p:animEffect>
                                    <p:anim calcmode="lin" valueType="num">
                                      <p:cBhvr>
                                        <p:cTn id="13" dur="1000" fill="hold"/>
                                        <p:tgtEl>
                                          <p:spTgt spid="3">
                                            <p:graphicEl>
                                              <a:dgm id="{32D21E74-C660-4BA4-8D81-8216C65956BD}"/>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32D21E74-C660-4BA4-8D81-8216C65956B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graphicEl>
                                              <a:dgm id="{FB19E8B4-DC7F-4781-A33A-D0F5E1E9AC29}"/>
                                            </p:graphicEl>
                                          </p:spTgt>
                                        </p:tgtEl>
                                        <p:attrNameLst>
                                          <p:attrName>style.visibility</p:attrName>
                                        </p:attrNameLst>
                                      </p:cBhvr>
                                      <p:to>
                                        <p:strVal val="visible"/>
                                      </p:to>
                                    </p:set>
                                    <p:animEffect transition="in" filter="fade">
                                      <p:cBhvr>
                                        <p:cTn id="17" dur="1000"/>
                                        <p:tgtEl>
                                          <p:spTgt spid="3">
                                            <p:graphicEl>
                                              <a:dgm id="{FB19E8B4-DC7F-4781-A33A-D0F5E1E9AC29}"/>
                                            </p:graphicEl>
                                          </p:spTgt>
                                        </p:tgtEl>
                                      </p:cBhvr>
                                    </p:animEffect>
                                    <p:anim calcmode="lin" valueType="num">
                                      <p:cBhvr>
                                        <p:cTn id="18" dur="1000" fill="hold"/>
                                        <p:tgtEl>
                                          <p:spTgt spid="3">
                                            <p:graphicEl>
                                              <a:dgm id="{FB19E8B4-DC7F-4781-A33A-D0F5E1E9AC29}"/>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FB19E8B4-DC7F-4781-A33A-D0F5E1E9AC29}"/>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graphicEl>
                                              <a:dgm id="{E4E5D868-BA3D-4953-8FAD-7E0F573E71F6}"/>
                                            </p:graphicEl>
                                          </p:spTgt>
                                        </p:tgtEl>
                                        <p:attrNameLst>
                                          <p:attrName>style.visibility</p:attrName>
                                        </p:attrNameLst>
                                      </p:cBhvr>
                                      <p:to>
                                        <p:strVal val="visible"/>
                                      </p:to>
                                    </p:set>
                                    <p:animEffect transition="in" filter="fade">
                                      <p:cBhvr>
                                        <p:cTn id="22" dur="1000"/>
                                        <p:tgtEl>
                                          <p:spTgt spid="3">
                                            <p:graphicEl>
                                              <a:dgm id="{E4E5D868-BA3D-4953-8FAD-7E0F573E71F6}"/>
                                            </p:graphicEl>
                                          </p:spTgt>
                                        </p:tgtEl>
                                      </p:cBhvr>
                                    </p:animEffect>
                                    <p:anim calcmode="lin" valueType="num">
                                      <p:cBhvr>
                                        <p:cTn id="23" dur="1000" fill="hold"/>
                                        <p:tgtEl>
                                          <p:spTgt spid="3">
                                            <p:graphicEl>
                                              <a:dgm id="{E4E5D868-BA3D-4953-8FAD-7E0F573E71F6}"/>
                                            </p:graphicEl>
                                          </p:spTgt>
                                        </p:tgtEl>
                                        <p:attrNameLst>
                                          <p:attrName>ppt_x</p:attrName>
                                        </p:attrNameLst>
                                      </p:cBhvr>
                                      <p:tavLst>
                                        <p:tav tm="0">
                                          <p:val>
                                            <p:strVal val="#ppt_x"/>
                                          </p:val>
                                        </p:tav>
                                        <p:tav tm="100000">
                                          <p:val>
                                            <p:strVal val="#ppt_x"/>
                                          </p:val>
                                        </p:tav>
                                      </p:tavLst>
                                    </p:anim>
                                    <p:anim calcmode="lin" valueType="num">
                                      <p:cBhvr>
                                        <p:cTn id="24" dur="1000" fill="hold"/>
                                        <p:tgtEl>
                                          <p:spTgt spid="3">
                                            <p:graphicEl>
                                              <a:dgm id="{E4E5D868-BA3D-4953-8FAD-7E0F573E71F6}"/>
                                            </p:graphicEl>
                                          </p:spTgt>
                                        </p:tgtEl>
                                        <p:attrNameLst>
                                          <p:attrName>ppt_y</p:attrName>
                                        </p:attrNameLst>
                                      </p:cBhvr>
                                      <p:tavLst>
                                        <p:tav tm="0">
                                          <p:val>
                                            <p:strVal val="#ppt_y+.1"/>
                                          </p:val>
                                        </p:tav>
                                        <p:tav tm="100000">
                                          <p:val>
                                            <p:strVal val="#ppt_y"/>
                                          </p:val>
                                        </p:tav>
                                      </p:tavLst>
                                    </p:anim>
                                  </p:childTnLst>
                                </p:cTn>
                              </p:par>
                              <p:par>
                                <p:cTn id="25" presetID="26" presetClass="emph" presetSubtype="0" fill="hold" nodeType="with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D073204-5962-E315-563D-EFCF1C881BAA}"/>
              </a:ext>
            </a:extLst>
          </p:cNvPr>
          <p:cNvSpPr txBox="1">
            <a:spLocks/>
          </p:cNvSpPr>
          <p:nvPr/>
        </p:nvSpPr>
        <p:spPr>
          <a:xfrm>
            <a:off x="2287015" y="326979"/>
            <a:ext cx="7012709" cy="634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kern="1200">
                <a:solidFill>
                  <a:schemeClr val="accent3"/>
                </a:solidFill>
                <a:latin typeface="+mj-lt"/>
                <a:ea typeface="+mj-ea"/>
                <a:cs typeface="+mj-cs"/>
              </a:rPr>
              <a:t>Staffing &amp; Qualifications </a:t>
            </a:r>
          </a:p>
        </p:txBody>
      </p:sp>
      <p:sp>
        <p:nvSpPr>
          <p:cNvPr id="11" name="Slide Number Placeholder 10">
            <a:extLst>
              <a:ext uri="{FF2B5EF4-FFF2-40B4-BE49-F238E27FC236}">
                <a16:creationId xmlns:a16="http://schemas.microsoft.com/office/drawing/2014/main" id="{CA6DB8A0-CF04-A7C9-488C-2DFE8820A85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35</a:t>
            </a:fld>
            <a:endParaRPr lang="en-US">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3359E973-DD6F-2B9B-0333-A6E901F4BCF1}"/>
              </a:ext>
            </a:extLst>
          </p:cNvPr>
          <p:cNvGraphicFramePr>
            <a:graphicFrameLocks/>
          </p:cNvGraphicFramePr>
          <p:nvPr>
            <p:extLst>
              <p:ext uri="{D42A27DB-BD31-4B8C-83A1-F6EECF244321}">
                <p14:modId xmlns:p14="http://schemas.microsoft.com/office/powerpoint/2010/main" val="2929965598"/>
              </p:ext>
            </p:extLst>
          </p:nvPr>
        </p:nvGraphicFramePr>
        <p:xfrm>
          <a:off x="416384" y="557022"/>
          <a:ext cx="11356181" cy="6552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678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9B57208D-4B7F-4C9F-AAF5-298229DE710D}"/>
                                            </p:graphicEl>
                                          </p:spTgt>
                                        </p:tgtEl>
                                        <p:attrNameLst>
                                          <p:attrName>style.visibility</p:attrName>
                                        </p:attrNameLst>
                                      </p:cBhvr>
                                      <p:to>
                                        <p:strVal val="visible"/>
                                      </p:to>
                                    </p:set>
                                    <p:animEffect transition="in" filter="fade">
                                      <p:cBhvr>
                                        <p:cTn id="7" dur="1000"/>
                                        <p:tgtEl>
                                          <p:spTgt spid="6">
                                            <p:graphicEl>
                                              <a:dgm id="{9B57208D-4B7F-4C9F-AAF5-298229DE710D}"/>
                                            </p:graphicEl>
                                          </p:spTgt>
                                        </p:tgtEl>
                                      </p:cBhvr>
                                    </p:animEffect>
                                    <p:anim calcmode="lin" valueType="num">
                                      <p:cBhvr>
                                        <p:cTn id="8" dur="1000" fill="hold"/>
                                        <p:tgtEl>
                                          <p:spTgt spid="6">
                                            <p:graphicEl>
                                              <a:dgm id="{9B57208D-4B7F-4C9F-AAF5-298229DE710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9B57208D-4B7F-4C9F-AAF5-298229DE710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2D21E74-C660-4BA4-8D81-8216C65956BD}"/>
                                            </p:graphicEl>
                                          </p:spTgt>
                                        </p:tgtEl>
                                        <p:attrNameLst>
                                          <p:attrName>style.visibility</p:attrName>
                                        </p:attrNameLst>
                                      </p:cBhvr>
                                      <p:to>
                                        <p:strVal val="visible"/>
                                      </p:to>
                                    </p:set>
                                    <p:animEffect transition="in" filter="fade">
                                      <p:cBhvr>
                                        <p:cTn id="12" dur="1000"/>
                                        <p:tgtEl>
                                          <p:spTgt spid="6">
                                            <p:graphicEl>
                                              <a:dgm id="{32D21E74-C660-4BA4-8D81-8216C65956BD}"/>
                                            </p:graphicEl>
                                          </p:spTgt>
                                        </p:tgtEl>
                                      </p:cBhvr>
                                    </p:animEffect>
                                    <p:anim calcmode="lin" valueType="num">
                                      <p:cBhvr>
                                        <p:cTn id="13" dur="1000" fill="hold"/>
                                        <p:tgtEl>
                                          <p:spTgt spid="6">
                                            <p:graphicEl>
                                              <a:dgm id="{32D21E74-C660-4BA4-8D81-8216C65956BD}"/>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2D21E74-C660-4BA4-8D81-8216C65956B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FB19E8B4-DC7F-4781-A33A-D0F5E1E9AC29}"/>
                                            </p:graphicEl>
                                          </p:spTgt>
                                        </p:tgtEl>
                                        <p:attrNameLst>
                                          <p:attrName>style.visibility</p:attrName>
                                        </p:attrNameLst>
                                      </p:cBhvr>
                                      <p:to>
                                        <p:strVal val="visible"/>
                                      </p:to>
                                    </p:set>
                                    <p:animEffect transition="in" filter="fade">
                                      <p:cBhvr>
                                        <p:cTn id="17" dur="1000"/>
                                        <p:tgtEl>
                                          <p:spTgt spid="6">
                                            <p:graphicEl>
                                              <a:dgm id="{FB19E8B4-DC7F-4781-A33A-D0F5E1E9AC29}"/>
                                            </p:graphicEl>
                                          </p:spTgt>
                                        </p:tgtEl>
                                      </p:cBhvr>
                                    </p:animEffect>
                                    <p:anim calcmode="lin" valueType="num">
                                      <p:cBhvr>
                                        <p:cTn id="18" dur="1000" fill="hold"/>
                                        <p:tgtEl>
                                          <p:spTgt spid="6">
                                            <p:graphicEl>
                                              <a:dgm id="{FB19E8B4-DC7F-4781-A33A-D0F5E1E9AC29}"/>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FB19E8B4-DC7F-4781-A33A-D0F5E1E9AC29}"/>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graphicEl>
                                              <a:dgm id="{E4E5D868-BA3D-4953-8FAD-7E0F573E71F6}"/>
                                            </p:graphicEl>
                                          </p:spTgt>
                                        </p:tgtEl>
                                        <p:attrNameLst>
                                          <p:attrName>style.visibility</p:attrName>
                                        </p:attrNameLst>
                                      </p:cBhvr>
                                      <p:to>
                                        <p:strVal val="visible"/>
                                      </p:to>
                                    </p:set>
                                    <p:animEffect transition="in" filter="fade">
                                      <p:cBhvr>
                                        <p:cTn id="22" dur="1000"/>
                                        <p:tgtEl>
                                          <p:spTgt spid="6">
                                            <p:graphicEl>
                                              <a:dgm id="{E4E5D868-BA3D-4953-8FAD-7E0F573E71F6}"/>
                                            </p:graphicEl>
                                          </p:spTgt>
                                        </p:tgtEl>
                                      </p:cBhvr>
                                    </p:animEffect>
                                    <p:anim calcmode="lin" valueType="num">
                                      <p:cBhvr>
                                        <p:cTn id="23" dur="1000" fill="hold"/>
                                        <p:tgtEl>
                                          <p:spTgt spid="6">
                                            <p:graphicEl>
                                              <a:dgm id="{E4E5D868-BA3D-4953-8FAD-7E0F573E71F6}"/>
                                            </p:graphicEl>
                                          </p:spTgt>
                                        </p:tgtEl>
                                        <p:attrNameLst>
                                          <p:attrName>ppt_x</p:attrName>
                                        </p:attrNameLst>
                                      </p:cBhvr>
                                      <p:tavLst>
                                        <p:tav tm="0">
                                          <p:val>
                                            <p:strVal val="#ppt_x"/>
                                          </p:val>
                                        </p:tav>
                                        <p:tav tm="100000">
                                          <p:val>
                                            <p:strVal val="#ppt_x"/>
                                          </p:val>
                                        </p:tav>
                                      </p:tavLst>
                                    </p:anim>
                                    <p:anim calcmode="lin" valueType="num">
                                      <p:cBhvr>
                                        <p:cTn id="24" dur="1000" fill="hold"/>
                                        <p:tgtEl>
                                          <p:spTgt spid="6">
                                            <p:graphicEl>
                                              <a:dgm id="{E4E5D868-BA3D-4953-8FAD-7E0F573E71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DB3908-B007-C158-BD1C-204F60DE9635}"/>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3788B2C-7A47-8888-BE1E-1ACD63FA31EB}"/>
              </a:ext>
            </a:extLst>
          </p:cNvPr>
          <p:cNvSpPr txBox="1">
            <a:spLocks/>
          </p:cNvSpPr>
          <p:nvPr/>
        </p:nvSpPr>
        <p:spPr>
          <a:xfrm>
            <a:off x="3106994" y="227031"/>
            <a:ext cx="5375787" cy="90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kern="1200">
                <a:solidFill>
                  <a:schemeClr val="accent3"/>
                </a:solidFill>
                <a:latin typeface="+mj-lt"/>
                <a:ea typeface="+mj-ea"/>
                <a:cs typeface="+mj-cs"/>
              </a:rPr>
              <a:t>Staffing &amp; Qualifications </a:t>
            </a:r>
          </a:p>
        </p:txBody>
      </p:sp>
      <p:sp>
        <p:nvSpPr>
          <p:cNvPr id="11" name="Slide Number Placeholder 10">
            <a:extLst>
              <a:ext uri="{FF2B5EF4-FFF2-40B4-BE49-F238E27FC236}">
                <a16:creationId xmlns:a16="http://schemas.microsoft.com/office/drawing/2014/main" id="{D9685D09-C708-6518-242A-45889F0AEC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36</a:t>
            </a:fld>
            <a:endParaRPr lang="en-US">
              <a:solidFill>
                <a:schemeClr val="tx1">
                  <a:tint val="75000"/>
                </a:schemeClr>
              </a:solidFill>
            </a:endParaRPr>
          </a:p>
        </p:txBody>
      </p:sp>
      <p:graphicFrame>
        <p:nvGraphicFramePr>
          <p:cNvPr id="13" name="TextBox 1">
            <a:extLst>
              <a:ext uri="{FF2B5EF4-FFF2-40B4-BE49-F238E27FC236}">
                <a16:creationId xmlns:a16="http://schemas.microsoft.com/office/drawing/2014/main" id="{33E0629A-249F-6B5A-7661-71FC65CA64FB}"/>
              </a:ext>
            </a:extLst>
          </p:cNvPr>
          <p:cNvGraphicFramePr/>
          <p:nvPr>
            <p:extLst>
              <p:ext uri="{D42A27DB-BD31-4B8C-83A1-F6EECF244321}">
                <p14:modId xmlns:p14="http://schemas.microsoft.com/office/powerpoint/2010/main" val="111843751"/>
              </p:ext>
            </p:extLst>
          </p:nvPr>
        </p:nvGraphicFramePr>
        <p:xfrm>
          <a:off x="490088" y="1135421"/>
          <a:ext cx="11208773" cy="522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651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graphicEl>
                                              <a:dgm id="{CA4B5B14-4ECF-4686-8D3B-FD042EC0532E}"/>
                                            </p:graphicEl>
                                          </p:spTgt>
                                        </p:tgtEl>
                                        <p:attrNameLst>
                                          <p:attrName>style.visibility</p:attrName>
                                        </p:attrNameLst>
                                      </p:cBhvr>
                                      <p:to>
                                        <p:strVal val="visible"/>
                                      </p:to>
                                    </p:set>
                                    <p:animEffect transition="in" filter="fade">
                                      <p:cBhvr>
                                        <p:cTn id="7" dur="1000"/>
                                        <p:tgtEl>
                                          <p:spTgt spid="13">
                                            <p:graphicEl>
                                              <a:dgm id="{CA4B5B14-4ECF-4686-8D3B-FD042EC0532E}"/>
                                            </p:graphicEl>
                                          </p:spTgt>
                                        </p:tgtEl>
                                      </p:cBhvr>
                                    </p:animEffect>
                                    <p:anim calcmode="lin" valueType="num">
                                      <p:cBhvr>
                                        <p:cTn id="8" dur="1000" fill="hold"/>
                                        <p:tgtEl>
                                          <p:spTgt spid="13">
                                            <p:graphicEl>
                                              <a:dgm id="{CA4B5B14-4ECF-4686-8D3B-FD042EC0532E}"/>
                                            </p:graphicEl>
                                          </p:spTgt>
                                        </p:tgtEl>
                                        <p:attrNameLst>
                                          <p:attrName>ppt_x</p:attrName>
                                        </p:attrNameLst>
                                      </p:cBhvr>
                                      <p:tavLst>
                                        <p:tav tm="0">
                                          <p:val>
                                            <p:strVal val="#ppt_x"/>
                                          </p:val>
                                        </p:tav>
                                        <p:tav tm="100000">
                                          <p:val>
                                            <p:strVal val="#ppt_x"/>
                                          </p:val>
                                        </p:tav>
                                      </p:tavLst>
                                    </p:anim>
                                    <p:anim calcmode="lin" valueType="num">
                                      <p:cBhvr>
                                        <p:cTn id="9" dur="1000" fill="hold"/>
                                        <p:tgtEl>
                                          <p:spTgt spid="13">
                                            <p:graphicEl>
                                              <a:dgm id="{CA4B5B14-4ECF-4686-8D3B-FD042EC0532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graphicEl>
                                              <a:dgm id="{140C9519-6DF5-4EA2-AA3D-AE78822488F5}"/>
                                            </p:graphicEl>
                                          </p:spTgt>
                                        </p:tgtEl>
                                        <p:attrNameLst>
                                          <p:attrName>style.visibility</p:attrName>
                                        </p:attrNameLst>
                                      </p:cBhvr>
                                      <p:to>
                                        <p:strVal val="visible"/>
                                      </p:to>
                                    </p:set>
                                    <p:animEffect transition="in" filter="fade">
                                      <p:cBhvr>
                                        <p:cTn id="12" dur="1000"/>
                                        <p:tgtEl>
                                          <p:spTgt spid="13">
                                            <p:graphicEl>
                                              <a:dgm id="{140C9519-6DF5-4EA2-AA3D-AE78822488F5}"/>
                                            </p:graphicEl>
                                          </p:spTgt>
                                        </p:tgtEl>
                                      </p:cBhvr>
                                    </p:animEffect>
                                    <p:anim calcmode="lin" valueType="num">
                                      <p:cBhvr>
                                        <p:cTn id="13" dur="1000" fill="hold"/>
                                        <p:tgtEl>
                                          <p:spTgt spid="13">
                                            <p:graphicEl>
                                              <a:dgm id="{140C9519-6DF5-4EA2-AA3D-AE78822488F5}"/>
                                            </p:graphicEl>
                                          </p:spTgt>
                                        </p:tgtEl>
                                        <p:attrNameLst>
                                          <p:attrName>ppt_x</p:attrName>
                                        </p:attrNameLst>
                                      </p:cBhvr>
                                      <p:tavLst>
                                        <p:tav tm="0">
                                          <p:val>
                                            <p:strVal val="#ppt_x"/>
                                          </p:val>
                                        </p:tav>
                                        <p:tav tm="100000">
                                          <p:val>
                                            <p:strVal val="#ppt_x"/>
                                          </p:val>
                                        </p:tav>
                                      </p:tavLst>
                                    </p:anim>
                                    <p:anim calcmode="lin" valueType="num">
                                      <p:cBhvr>
                                        <p:cTn id="14" dur="1000" fill="hold"/>
                                        <p:tgtEl>
                                          <p:spTgt spid="13">
                                            <p:graphicEl>
                                              <a:dgm id="{140C9519-6DF5-4EA2-AA3D-AE78822488F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graphicEl>
                                              <a:dgm id="{C4FDB21A-9B67-4880-BB6B-EB9418F1A16A}"/>
                                            </p:graphicEl>
                                          </p:spTgt>
                                        </p:tgtEl>
                                        <p:attrNameLst>
                                          <p:attrName>style.visibility</p:attrName>
                                        </p:attrNameLst>
                                      </p:cBhvr>
                                      <p:to>
                                        <p:strVal val="visible"/>
                                      </p:to>
                                    </p:set>
                                    <p:animEffect transition="in" filter="fade">
                                      <p:cBhvr>
                                        <p:cTn id="17" dur="1000"/>
                                        <p:tgtEl>
                                          <p:spTgt spid="13">
                                            <p:graphicEl>
                                              <a:dgm id="{C4FDB21A-9B67-4880-BB6B-EB9418F1A16A}"/>
                                            </p:graphicEl>
                                          </p:spTgt>
                                        </p:tgtEl>
                                      </p:cBhvr>
                                    </p:animEffect>
                                    <p:anim calcmode="lin" valueType="num">
                                      <p:cBhvr>
                                        <p:cTn id="18" dur="1000" fill="hold"/>
                                        <p:tgtEl>
                                          <p:spTgt spid="13">
                                            <p:graphicEl>
                                              <a:dgm id="{C4FDB21A-9B67-4880-BB6B-EB9418F1A16A}"/>
                                            </p:graphicEl>
                                          </p:spTgt>
                                        </p:tgtEl>
                                        <p:attrNameLst>
                                          <p:attrName>ppt_x</p:attrName>
                                        </p:attrNameLst>
                                      </p:cBhvr>
                                      <p:tavLst>
                                        <p:tav tm="0">
                                          <p:val>
                                            <p:strVal val="#ppt_x"/>
                                          </p:val>
                                        </p:tav>
                                        <p:tav tm="100000">
                                          <p:val>
                                            <p:strVal val="#ppt_x"/>
                                          </p:val>
                                        </p:tav>
                                      </p:tavLst>
                                    </p:anim>
                                    <p:anim calcmode="lin" valueType="num">
                                      <p:cBhvr>
                                        <p:cTn id="19" dur="1000" fill="hold"/>
                                        <p:tgtEl>
                                          <p:spTgt spid="13">
                                            <p:graphicEl>
                                              <a:dgm id="{C4FDB21A-9B67-4880-BB6B-EB9418F1A16A}"/>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graphicEl>
                                              <a:dgm id="{E2317559-06FC-43AA-BBAD-8EACF60D71CA}"/>
                                            </p:graphicEl>
                                          </p:spTgt>
                                        </p:tgtEl>
                                        <p:attrNameLst>
                                          <p:attrName>style.visibility</p:attrName>
                                        </p:attrNameLst>
                                      </p:cBhvr>
                                      <p:to>
                                        <p:strVal val="visible"/>
                                      </p:to>
                                    </p:set>
                                    <p:animEffect transition="in" filter="fade">
                                      <p:cBhvr>
                                        <p:cTn id="22" dur="1000"/>
                                        <p:tgtEl>
                                          <p:spTgt spid="13">
                                            <p:graphicEl>
                                              <a:dgm id="{E2317559-06FC-43AA-BBAD-8EACF60D71CA}"/>
                                            </p:graphicEl>
                                          </p:spTgt>
                                        </p:tgtEl>
                                      </p:cBhvr>
                                    </p:animEffect>
                                    <p:anim calcmode="lin" valueType="num">
                                      <p:cBhvr>
                                        <p:cTn id="23" dur="1000" fill="hold"/>
                                        <p:tgtEl>
                                          <p:spTgt spid="13">
                                            <p:graphicEl>
                                              <a:dgm id="{E2317559-06FC-43AA-BBAD-8EACF60D71CA}"/>
                                            </p:graphicEl>
                                          </p:spTgt>
                                        </p:tgtEl>
                                        <p:attrNameLst>
                                          <p:attrName>ppt_x</p:attrName>
                                        </p:attrNameLst>
                                      </p:cBhvr>
                                      <p:tavLst>
                                        <p:tav tm="0">
                                          <p:val>
                                            <p:strVal val="#ppt_x"/>
                                          </p:val>
                                        </p:tav>
                                        <p:tav tm="100000">
                                          <p:val>
                                            <p:strVal val="#ppt_x"/>
                                          </p:val>
                                        </p:tav>
                                      </p:tavLst>
                                    </p:anim>
                                    <p:anim calcmode="lin" valueType="num">
                                      <p:cBhvr>
                                        <p:cTn id="24" dur="1000" fill="hold"/>
                                        <p:tgtEl>
                                          <p:spTgt spid="13">
                                            <p:graphicEl>
                                              <a:dgm id="{E2317559-06FC-43AA-BBAD-8EACF60D71CA}"/>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graphicEl>
                                              <a:dgm id="{15371C80-A1F8-4BF6-80DA-DC07D19D3523}"/>
                                            </p:graphicEl>
                                          </p:spTgt>
                                        </p:tgtEl>
                                        <p:attrNameLst>
                                          <p:attrName>style.visibility</p:attrName>
                                        </p:attrNameLst>
                                      </p:cBhvr>
                                      <p:to>
                                        <p:strVal val="visible"/>
                                      </p:to>
                                    </p:set>
                                    <p:animEffect transition="in" filter="fade">
                                      <p:cBhvr>
                                        <p:cTn id="29" dur="1000"/>
                                        <p:tgtEl>
                                          <p:spTgt spid="13">
                                            <p:graphicEl>
                                              <a:dgm id="{15371C80-A1F8-4BF6-80DA-DC07D19D3523}"/>
                                            </p:graphicEl>
                                          </p:spTgt>
                                        </p:tgtEl>
                                      </p:cBhvr>
                                    </p:animEffect>
                                    <p:anim calcmode="lin" valueType="num">
                                      <p:cBhvr>
                                        <p:cTn id="30" dur="1000" fill="hold"/>
                                        <p:tgtEl>
                                          <p:spTgt spid="13">
                                            <p:graphicEl>
                                              <a:dgm id="{15371C80-A1F8-4BF6-80DA-DC07D19D3523}"/>
                                            </p:graphicEl>
                                          </p:spTgt>
                                        </p:tgtEl>
                                        <p:attrNameLst>
                                          <p:attrName>ppt_x</p:attrName>
                                        </p:attrNameLst>
                                      </p:cBhvr>
                                      <p:tavLst>
                                        <p:tav tm="0">
                                          <p:val>
                                            <p:strVal val="#ppt_x"/>
                                          </p:val>
                                        </p:tav>
                                        <p:tav tm="100000">
                                          <p:val>
                                            <p:strVal val="#ppt_x"/>
                                          </p:val>
                                        </p:tav>
                                      </p:tavLst>
                                    </p:anim>
                                    <p:anim calcmode="lin" valueType="num">
                                      <p:cBhvr>
                                        <p:cTn id="31" dur="1000" fill="hold"/>
                                        <p:tgtEl>
                                          <p:spTgt spid="13">
                                            <p:graphicEl>
                                              <a:dgm id="{15371C80-A1F8-4BF6-80DA-DC07D19D3523}"/>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graphicEl>
                                              <a:dgm id="{15ABA3D1-A11C-4472-B47E-0B5597A4D3A1}"/>
                                            </p:graphicEl>
                                          </p:spTgt>
                                        </p:tgtEl>
                                        <p:attrNameLst>
                                          <p:attrName>style.visibility</p:attrName>
                                        </p:attrNameLst>
                                      </p:cBhvr>
                                      <p:to>
                                        <p:strVal val="visible"/>
                                      </p:to>
                                    </p:set>
                                    <p:animEffect transition="in" filter="fade">
                                      <p:cBhvr>
                                        <p:cTn id="34" dur="1000"/>
                                        <p:tgtEl>
                                          <p:spTgt spid="13">
                                            <p:graphicEl>
                                              <a:dgm id="{15ABA3D1-A11C-4472-B47E-0B5597A4D3A1}"/>
                                            </p:graphicEl>
                                          </p:spTgt>
                                        </p:tgtEl>
                                      </p:cBhvr>
                                    </p:animEffect>
                                    <p:anim calcmode="lin" valueType="num">
                                      <p:cBhvr>
                                        <p:cTn id="35" dur="1000" fill="hold"/>
                                        <p:tgtEl>
                                          <p:spTgt spid="13">
                                            <p:graphicEl>
                                              <a:dgm id="{15ABA3D1-A11C-4472-B47E-0B5597A4D3A1}"/>
                                            </p:graphicEl>
                                          </p:spTgt>
                                        </p:tgtEl>
                                        <p:attrNameLst>
                                          <p:attrName>ppt_x</p:attrName>
                                        </p:attrNameLst>
                                      </p:cBhvr>
                                      <p:tavLst>
                                        <p:tav tm="0">
                                          <p:val>
                                            <p:strVal val="#ppt_x"/>
                                          </p:val>
                                        </p:tav>
                                        <p:tav tm="100000">
                                          <p:val>
                                            <p:strVal val="#ppt_x"/>
                                          </p:val>
                                        </p:tav>
                                      </p:tavLst>
                                    </p:anim>
                                    <p:anim calcmode="lin" valueType="num">
                                      <p:cBhvr>
                                        <p:cTn id="36" dur="1000" fill="hold"/>
                                        <p:tgtEl>
                                          <p:spTgt spid="13">
                                            <p:graphicEl>
                                              <a:dgm id="{15ABA3D1-A11C-4472-B47E-0B5597A4D3A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A64723-AF92-F538-C53A-C2E886351297}"/>
              </a:ext>
            </a:extLst>
          </p:cNvPr>
          <p:cNvSpPr txBox="1"/>
          <p:nvPr/>
        </p:nvSpPr>
        <p:spPr>
          <a:xfrm>
            <a:off x="5351273" y="276560"/>
            <a:ext cx="2632277" cy="51594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b="1" kern="1200">
                <a:solidFill>
                  <a:schemeClr val="accent3"/>
                </a:solidFill>
                <a:latin typeface="+mj-lt"/>
                <a:ea typeface="+mj-ea"/>
                <a:cs typeface="+mj-cs"/>
              </a:rPr>
              <a:t>Driver</a:t>
            </a:r>
          </a:p>
        </p:txBody>
      </p:sp>
      <p:sp>
        <p:nvSpPr>
          <p:cNvPr id="2" name="Rectangle 1">
            <a:extLst>
              <a:ext uri="{FF2B5EF4-FFF2-40B4-BE49-F238E27FC236}">
                <a16:creationId xmlns:a16="http://schemas.microsoft.com/office/drawing/2014/main" id="{C37DD368-4C9F-5728-529E-7EE80026CD85}"/>
              </a:ext>
            </a:extLst>
          </p:cNvPr>
          <p:cNvSpPr/>
          <p:nvPr/>
        </p:nvSpPr>
        <p:spPr>
          <a:xfrm>
            <a:off x="1500582" y="1084388"/>
            <a:ext cx="10333661" cy="839315"/>
          </a:xfrm>
          <a:prstGeom prst="rect">
            <a:avLst/>
          </a:prstGeom>
          <a:solidFill>
            <a:schemeClr val="accent3"/>
          </a:solidFill>
        </p:spPr>
        <p:txBody>
          <a:bodyPr vert="horz" lIns="91440" tIns="45720" rIns="91440" bIns="45720" rtlCol="0" anchor="ctr">
            <a:normAutofit/>
          </a:bodyPr>
          <a:lstStyle/>
          <a:p>
            <a:pPr marL="228600" lvl="1">
              <a:lnSpc>
                <a:spcPct val="90000"/>
              </a:lnSpc>
              <a:spcAft>
                <a:spcPts val="600"/>
              </a:spcAft>
            </a:pPr>
            <a:r>
              <a:rPr lang="en-US" sz="2000" b="1">
                <a:solidFill>
                  <a:schemeClr val="bg1"/>
                </a:solidFill>
              </a:rPr>
              <a:t>If transportation is not contracted, the ADC must have a driver that meets the following requirements:</a:t>
            </a:r>
          </a:p>
        </p:txBody>
      </p:sp>
      <p:grpSp>
        <p:nvGrpSpPr>
          <p:cNvPr id="44" name="Group 4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1" name="Freeform: Shape 3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F5B18F5-697E-203B-DB08-AAB0A8684B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37</a:t>
            </a:fld>
            <a:endParaRPr lang="en-US">
              <a:solidFill>
                <a:schemeClr val="tx1">
                  <a:tint val="75000"/>
                </a:schemeClr>
              </a:solidFill>
            </a:endParaRPr>
          </a:p>
        </p:txBody>
      </p:sp>
      <p:sp>
        <p:nvSpPr>
          <p:cNvPr id="41" name="TextBox 40">
            <a:extLst>
              <a:ext uri="{FF2B5EF4-FFF2-40B4-BE49-F238E27FC236}">
                <a16:creationId xmlns:a16="http://schemas.microsoft.com/office/drawing/2014/main" id="{9008E049-2A17-DA9F-97BF-A0D1EE27CF9C}"/>
              </a:ext>
            </a:extLst>
          </p:cNvPr>
          <p:cNvSpPr txBox="1"/>
          <p:nvPr/>
        </p:nvSpPr>
        <p:spPr>
          <a:xfrm>
            <a:off x="1500582" y="2691423"/>
            <a:ext cx="9917657" cy="1279068"/>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be eighteen (18) years of age and have a current driver’s license to operate the assigned vehicle. Current license must include appropriate class type for the vehicles your agency uses. Refer to the Dept of Transportation for class types. </a:t>
            </a:r>
          </a:p>
          <a:p>
            <a:pPr marL="514350" lvl="1" indent="-285750">
              <a:lnSpc>
                <a:spcPct val="90000"/>
              </a:lnSpc>
              <a:spcAft>
                <a:spcPts val="600"/>
              </a:spcAft>
              <a:buFont typeface="Wingdings" panose="05000000000000000000" pitchFamily="2" charset="2"/>
              <a:buChar char="§"/>
            </a:pPr>
            <a:endParaRPr lang="en-US" sz="2000">
              <a:solidFill>
                <a:schemeClr val="accent3"/>
              </a:solidFill>
            </a:endParaRPr>
          </a:p>
        </p:txBody>
      </p:sp>
      <p:sp>
        <p:nvSpPr>
          <p:cNvPr id="48" name="TextBox 47">
            <a:extLst>
              <a:ext uri="{FF2B5EF4-FFF2-40B4-BE49-F238E27FC236}">
                <a16:creationId xmlns:a16="http://schemas.microsoft.com/office/drawing/2014/main" id="{DC9962F1-F82B-C5FE-74E3-4D026E60DE99}"/>
              </a:ext>
            </a:extLst>
          </p:cNvPr>
          <p:cNvSpPr txBox="1"/>
          <p:nvPr/>
        </p:nvSpPr>
        <p:spPr>
          <a:xfrm>
            <a:off x="1500582" y="3645133"/>
            <a:ext cx="10079080" cy="648126"/>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be courteous, patient and helpful to all passengers and be neat and clean in appearance, </a:t>
            </a:r>
          </a:p>
        </p:txBody>
      </p:sp>
      <p:sp>
        <p:nvSpPr>
          <p:cNvPr id="50" name="TextBox 49">
            <a:extLst>
              <a:ext uri="{FF2B5EF4-FFF2-40B4-BE49-F238E27FC236}">
                <a16:creationId xmlns:a16="http://schemas.microsoft.com/office/drawing/2014/main" id="{7F59E792-12B9-D2A1-9D44-68B9DFA45DCA}"/>
              </a:ext>
            </a:extLst>
          </p:cNvPr>
          <p:cNvSpPr txBox="1"/>
          <p:nvPr/>
        </p:nvSpPr>
        <p:spPr>
          <a:xfrm>
            <a:off x="1476029" y="4480408"/>
            <a:ext cx="10358214" cy="648126"/>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wear a visible, easily read name tag which identifies the employee and the employer, </a:t>
            </a:r>
          </a:p>
        </p:txBody>
      </p:sp>
      <p:sp>
        <p:nvSpPr>
          <p:cNvPr id="52" name="TextBox 51">
            <a:extLst>
              <a:ext uri="{FF2B5EF4-FFF2-40B4-BE49-F238E27FC236}">
                <a16:creationId xmlns:a16="http://schemas.microsoft.com/office/drawing/2014/main" id="{1C645EC1-332B-1D60-3936-DECE6F92A0C1}"/>
              </a:ext>
            </a:extLst>
          </p:cNvPr>
          <p:cNvSpPr txBox="1"/>
          <p:nvPr/>
        </p:nvSpPr>
        <p:spPr>
          <a:xfrm>
            <a:off x="1500583" y="5324071"/>
            <a:ext cx="10079079" cy="925125"/>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provide an appropriate level of assistance to a beneficiary when requested or when necessitated by the beneficiary’s mobility status or personal condition, including curb-to-curb, door-to-door, and hand-to-hand assistance, as required.</a:t>
            </a:r>
          </a:p>
        </p:txBody>
      </p:sp>
      <p:sp>
        <p:nvSpPr>
          <p:cNvPr id="55" name="TextBox 54">
            <a:extLst>
              <a:ext uri="{FF2B5EF4-FFF2-40B4-BE49-F238E27FC236}">
                <a16:creationId xmlns:a16="http://schemas.microsoft.com/office/drawing/2014/main" id="{F31E355B-7AD6-DB3E-BD86-E002D6CF20C3}"/>
              </a:ext>
            </a:extLst>
          </p:cNvPr>
          <p:cNvSpPr txBox="1"/>
          <p:nvPr/>
        </p:nvSpPr>
        <p:spPr>
          <a:xfrm>
            <a:off x="1500582" y="2204755"/>
            <a:ext cx="10031311" cy="371127"/>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abide by federal, state and local laws,</a:t>
            </a:r>
          </a:p>
        </p:txBody>
      </p:sp>
      <p:pic>
        <p:nvPicPr>
          <p:cNvPr id="5" name="Picture 4" descr="A picture containing icon&#10;&#10;AI-generated content may be incorrect.">
            <a:extLst>
              <a:ext uri="{FF2B5EF4-FFF2-40B4-BE49-F238E27FC236}">
                <a16:creationId xmlns:a16="http://schemas.microsoft.com/office/drawing/2014/main" id="{47A95174-433E-285A-7AF1-1417BF5806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399"/>
          <a:stretch/>
        </p:blipFill>
        <p:spPr>
          <a:xfrm>
            <a:off x="0" y="117383"/>
            <a:ext cx="1452812" cy="1505840"/>
          </a:xfrm>
          <a:prstGeom prst="rect">
            <a:avLst/>
          </a:prstGeom>
        </p:spPr>
      </p:pic>
    </p:spTree>
    <p:extLst>
      <p:ext uri="{BB962C8B-B14F-4D97-AF65-F5344CB8AC3E}">
        <p14:creationId xmlns:p14="http://schemas.microsoft.com/office/powerpoint/2010/main" val="645578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randombar(horizontal)">
                                      <p:cBhvr>
                                        <p:cTn id="13" dur="500"/>
                                        <p:tgtEl>
                                          <p:spTgt spid="4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0" grpId="0"/>
      <p:bldP spid="52" grpId="0"/>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134E898-8943-974F-954D-954181E020F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38</a:t>
            </a:fld>
            <a:endParaRPr lang="en-US">
              <a:solidFill>
                <a:schemeClr val="tx1">
                  <a:tint val="75000"/>
                </a:schemeClr>
              </a:solidFill>
            </a:endParaRPr>
          </a:p>
        </p:txBody>
      </p:sp>
      <p:graphicFrame>
        <p:nvGraphicFramePr>
          <p:cNvPr id="8" name="Diagram 7">
            <a:extLst>
              <a:ext uri="{FF2B5EF4-FFF2-40B4-BE49-F238E27FC236}">
                <a16:creationId xmlns:a16="http://schemas.microsoft.com/office/drawing/2014/main" id="{6F5BE940-62ED-7525-604A-367BE7A80D3C}"/>
              </a:ext>
            </a:extLst>
          </p:cNvPr>
          <p:cNvGraphicFramePr/>
          <p:nvPr>
            <p:extLst>
              <p:ext uri="{D42A27DB-BD31-4B8C-83A1-F6EECF244321}">
                <p14:modId xmlns:p14="http://schemas.microsoft.com/office/powerpoint/2010/main" val="3387499150"/>
              </p:ext>
            </p:extLst>
          </p:nvPr>
        </p:nvGraphicFramePr>
        <p:xfrm>
          <a:off x="144404" y="1279179"/>
          <a:ext cx="11413903" cy="566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8AC9EB1-085C-9008-879D-BFF6A83DBBA4}"/>
              </a:ext>
            </a:extLst>
          </p:cNvPr>
          <p:cNvSpPr txBox="1"/>
          <p:nvPr/>
        </p:nvSpPr>
        <p:spPr>
          <a:xfrm>
            <a:off x="2184934" y="311657"/>
            <a:ext cx="8995611" cy="830997"/>
          </a:xfrm>
          <a:prstGeom prst="rect">
            <a:avLst/>
          </a:prstGeom>
          <a:noFill/>
        </p:spPr>
        <p:txBody>
          <a:bodyPr wrap="square">
            <a:spAutoFit/>
          </a:bodyPr>
          <a:lstStyle/>
          <a:p>
            <a:pPr lvl="0"/>
            <a:r>
              <a:rPr lang="en-US" sz="2400" b="1">
                <a:solidFill>
                  <a:schemeClr val="accent3"/>
                </a:solidFill>
                <a:latin typeface="+mj-lt"/>
              </a:rPr>
              <a:t>The ADC Provider must ensure that the driver is immediately removed from service if he/she: </a:t>
            </a:r>
          </a:p>
        </p:txBody>
      </p:sp>
      <p:pic>
        <p:nvPicPr>
          <p:cNvPr id="4" name="Picture 3" descr="A picture containing icon&#10;&#10;AI-generated content may be incorrect.">
            <a:extLst>
              <a:ext uri="{FF2B5EF4-FFF2-40B4-BE49-F238E27FC236}">
                <a16:creationId xmlns:a16="http://schemas.microsoft.com/office/drawing/2014/main" id="{E69C2747-7B9A-656F-11F3-63D1CF999FB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90378" y="77532"/>
            <a:ext cx="1452812" cy="1505840"/>
          </a:xfrm>
          <a:prstGeom prst="rect">
            <a:avLst/>
          </a:prstGeom>
        </p:spPr>
      </p:pic>
    </p:spTree>
    <p:extLst>
      <p:ext uri="{BB962C8B-B14F-4D97-AF65-F5344CB8AC3E}">
        <p14:creationId xmlns:p14="http://schemas.microsoft.com/office/powerpoint/2010/main" val="3570988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7A7A273-14DA-4C66-BB71-6A6C0011583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1EBC459D-0C2C-4A92-8564-126347F9095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474575A3-05BA-4056-A42A-1C3BF0E55AC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0CAF797C-427C-4193-8190-228EE4C2E74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5A07E800-6D08-43F1-8F58-033FCBD094F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A569C284-7AE4-4378-91D6-CF6FAE518DA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73E9F0AD-8D2F-4FFF-9A76-49B8F72CF52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6F080D71-7288-4144-950C-EE2EA15EA90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67B38FC0-9AEA-45FA-9128-FBEA696DE26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735CBAA9-6D95-4ACE-A8DA-29ED5B85E54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404A9A71-8947-4BC2-A7CE-D5B9BB15451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23102AAE-45EE-458F-B11B-F5166A5396EC}"/>
                                            </p:graphicEl>
                                          </p:spTgt>
                                        </p:tgtEl>
                                        <p:attrNameLst>
                                          <p:attrName>style.visibility</p:attrName>
                                        </p:attrNameLst>
                                      </p:cBhvr>
                                      <p:to>
                                        <p:strVal val="visible"/>
                                      </p:to>
                                    </p:set>
                                  </p:childTnLst>
                                </p:cTn>
                              </p:par>
                              <p:par>
                                <p:cTn id="37" presetID="26" presetClass="emph" presetSubtype="0" fill="hold" nodeType="withEffect">
                                  <p:stCondLst>
                                    <p:cond delay="0"/>
                                  </p:stCondLst>
                                  <p:childTnLst>
                                    <p:animEffect transition="out" filter="fade">
                                      <p:cBhvr>
                                        <p:cTn id="38" dur="500" tmFilter="0, 0; .2, .5; .8, .5; 1, 0"/>
                                        <p:tgtEl>
                                          <p:spTgt spid="4"/>
                                        </p:tgtEl>
                                      </p:cBhvr>
                                    </p:animEffect>
                                    <p:animScale>
                                      <p:cBhvr>
                                        <p:cTn id="3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B2AF99-891E-F3D5-F867-2EEC5E58F967}"/>
              </a:ext>
            </a:extLst>
          </p:cNvPr>
          <p:cNvSpPr txBox="1"/>
          <p:nvPr/>
        </p:nvSpPr>
        <p:spPr>
          <a:xfrm>
            <a:off x="189167" y="522044"/>
            <a:ext cx="3535810" cy="69115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800" b="1">
                <a:solidFill>
                  <a:schemeClr val="accent3"/>
                </a:solidFill>
                <a:latin typeface="+mj-lt"/>
                <a:ea typeface="+mj-ea"/>
                <a:cs typeface="Times New Roman" panose="02020603050405020304" pitchFamily="18" charset="0"/>
              </a:rPr>
              <a:t>Volunteers</a:t>
            </a:r>
          </a:p>
        </p:txBody>
      </p:sp>
      <p:sp>
        <p:nvSpPr>
          <p:cNvPr id="3" name="TextBox 2">
            <a:extLst>
              <a:ext uri="{FF2B5EF4-FFF2-40B4-BE49-F238E27FC236}">
                <a16:creationId xmlns:a16="http://schemas.microsoft.com/office/drawing/2014/main" id="{6EB46AA7-86C0-C17A-413C-D6E695A7578E}"/>
              </a:ext>
            </a:extLst>
          </p:cNvPr>
          <p:cNvSpPr txBox="1"/>
          <p:nvPr/>
        </p:nvSpPr>
        <p:spPr>
          <a:xfrm>
            <a:off x="-235782" y="2165230"/>
            <a:ext cx="11139756" cy="4482194"/>
          </a:xfrm>
          <a:prstGeom prst="rect">
            <a:avLst/>
          </a:prstGeom>
        </p:spPr>
        <p:txBody>
          <a:bodyPr vert="horz" lIns="91440" tIns="45720" rIns="91440" bIns="45720" rtlCol="0" anchor="ctr">
            <a:noAutofit/>
          </a:bodyPr>
          <a:lstStyle/>
          <a:p>
            <a:pPr>
              <a:lnSpc>
                <a:spcPct val="90000"/>
              </a:lnSpc>
              <a:spcAft>
                <a:spcPts val="600"/>
              </a:spcAft>
            </a:pPr>
            <a:endParaRPr lang="en-US" sz="800" b="1"/>
          </a:p>
          <a:p>
            <a:pPr marL="914400" lvl="1" indent="-285750">
              <a:lnSpc>
                <a:spcPct val="90000"/>
              </a:lnSpc>
              <a:spcAft>
                <a:spcPts val="600"/>
              </a:spcAft>
              <a:buFont typeface="Wingdings" panose="05000000000000000000" pitchFamily="2" charset="2"/>
              <a:buChar char="§"/>
            </a:pPr>
            <a:r>
              <a:rPr lang="en-US" sz="2400">
                <a:solidFill>
                  <a:schemeClr val="accent3"/>
                </a:solidFill>
              </a:rPr>
              <a:t>Cannot provide services in place of required employees and can only be allowed on a periodic/temporary basis. </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be individuals or groups who desire to work with adult day service beneficiaries.</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successfully complete an orientation/training program. </a:t>
            </a:r>
          </a:p>
          <a:p>
            <a:pPr marL="914400" lvl="1" indent="-285750">
              <a:lnSpc>
                <a:spcPct val="90000"/>
              </a:lnSpc>
              <a:spcAft>
                <a:spcPts val="600"/>
              </a:spcAft>
              <a:buFont typeface="Wingdings" panose="05000000000000000000" pitchFamily="2" charset="2"/>
              <a:buChar char="§"/>
            </a:pPr>
            <a:r>
              <a:rPr lang="en-US" sz="2400">
                <a:solidFill>
                  <a:schemeClr val="accent3"/>
                </a:solidFill>
              </a:rPr>
              <a:t>Have responsibilities that are mutually determined by the volunteers and employees and performed under the supervision of facility staff members. </a:t>
            </a:r>
          </a:p>
          <a:p>
            <a:pPr marL="914400" lvl="1" indent="-285750">
              <a:lnSpc>
                <a:spcPct val="90000"/>
              </a:lnSpc>
              <a:spcAft>
                <a:spcPts val="600"/>
              </a:spcAft>
              <a:buFont typeface="Wingdings" panose="05000000000000000000" pitchFamily="2" charset="2"/>
              <a:buChar char="§"/>
            </a:pPr>
            <a:r>
              <a:rPr lang="en-US" sz="2400">
                <a:solidFill>
                  <a:schemeClr val="accent3"/>
                </a:solidFill>
              </a:rPr>
              <a:t>Have duties that either supplement required employees in established activities or provide additional services for which the volunteer has special talent/training. </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record their hours and activities.</a:t>
            </a:r>
          </a:p>
        </p:txBody>
      </p:sp>
      <p:sp>
        <p:nvSpPr>
          <p:cNvPr id="13" name="Slide Number Placeholder 12">
            <a:extLst>
              <a:ext uri="{FF2B5EF4-FFF2-40B4-BE49-F238E27FC236}">
                <a16:creationId xmlns:a16="http://schemas.microsoft.com/office/drawing/2014/main" id="{2DA72DFA-880E-6094-55A1-F3AD993B4E4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39</a:t>
            </a:fld>
            <a:endParaRPr lang="en-US">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2448243B-B5F8-57D2-263B-87EFBC13531F}"/>
              </a:ext>
            </a:extLst>
          </p:cNvPr>
          <p:cNvSpPr txBox="1"/>
          <p:nvPr/>
        </p:nvSpPr>
        <p:spPr>
          <a:xfrm>
            <a:off x="189167" y="1600485"/>
            <a:ext cx="7449954" cy="436474"/>
          </a:xfrm>
          <a:prstGeom prst="rect">
            <a:avLst/>
          </a:prstGeom>
          <a:solidFill>
            <a:schemeClr val="accent3"/>
          </a:solidFill>
        </p:spPr>
        <p:txBody>
          <a:bodyPr wrap="square">
            <a:spAutoFit/>
          </a:bodyPr>
          <a:lstStyle/>
          <a:p>
            <a:pPr>
              <a:lnSpc>
                <a:spcPct val="90000"/>
              </a:lnSpc>
              <a:spcAft>
                <a:spcPts val="600"/>
              </a:spcAft>
            </a:pPr>
            <a:r>
              <a:rPr lang="en-US" sz="2400" b="1">
                <a:solidFill>
                  <a:schemeClr val="bg1"/>
                </a:solidFill>
                <a:latin typeface="+mj-lt"/>
              </a:rPr>
              <a:t>If the facility utilizes volunteers, they: </a:t>
            </a:r>
          </a:p>
        </p:txBody>
      </p:sp>
      <p:pic>
        <p:nvPicPr>
          <p:cNvPr id="7" name="Picture 6" descr="A group of people in a room&#10;&#10;AI-generated content may be incorrect.">
            <a:extLst>
              <a:ext uri="{FF2B5EF4-FFF2-40B4-BE49-F238E27FC236}">
                <a16:creationId xmlns:a16="http://schemas.microsoft.com/office/drawing/2014/main" id="{E589E240-602E-409A-8543-9B21511A0D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548" b="7916"/>
          <a:stretch/>
        </p:blipFill>
        <p:spPr>
          <a:xfrm>
            <a:off x="9006609" y="105980"/>
            <a:ext cx="2996224" cy="2214433"/>
          </a:xfrm>
          <a:prstGeom prst="rect">
            <a:avLst/>
          </a:prstGeom>
          <a:effectLst>
            <a:softEdge rad="317500"/>
          </a:effectLst>
        </p:spPr>
      </p:pic>
    </p:spTree>
    <p:extLst>
      <p:ext uri="{BB962C8B-B14F-4D97-AF65-F5344CB8AC3E}">
        <p14:creationId xmlns:p14="http://schemas.microsoft.com/office/powerpoint/2010/main" val="40282322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A06EC-75D0-FA03-E16D-F9FE654208CA}"/>
              </a:ext>
            </a:extLst>
          </p:cNvPr>
          <p:cNvSpPr>
            <a:spLocks noGrp="1"/>
          </p:cNvSpPr>
          <p:nvPr>
            <p:ph type="sldNum" sz="quarter" idx="12"/>
          </p:nvPr>
        </p:nvSpPr>
        <p:spPr/>
        <p:txBody>
          <a:bodyPr/>
          <a:lstStyle/>
          <a:p>
            <a:fld id="{E68F1C0E-076B-4C9D-A1F8-826B44A1103B}" type="slidenum">
              <a:rPr lang="en-US" smtClean="0"/>
              <a:t>4</a:t>
            </a:fld>
            <a:endParaRPr lang="en-US"/>
          </a:p>
        </p:txBody>
      </p:sp>
      <p:graphicFrame>
        <p:nvGraphicFramePr>
          <p:cNvPr id="3" name="TextBox 2">
            <a:extLst>
              <a:ext uri="{FF2B5EF4-FFF2-40B4-BE49-F238E27FC236}">
                <a16:creationId xmlns:a16="http://schemas.microsoft.com/office/drawing/2014/main" id="{DCA78A6E-168C-83FC-CCD7-A03CBD715E12}"/>
              </a:ext>
            </a:extLst>
          </p:cNvPr>
          <p:cNvGraphicFramePr/>
          <p:nvPr>
            <p:extLst>
              <p:ext uri="{D42A27DB-BD31-4B8C-83A1-F6EECF244321}">
                <p14:modId xmlns:p14="http://schemas.microsoft.com/office/powerpoint/2010/main" val="1972571018"/>
              </p:ext>
            </p:extLst>
          </p:nvPr>
        </p:nvGraphicFramePr>
        <p:xfrm>
          <a:off x="284948" y="680950"/>
          <a:ext cx="11622104" cy="596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B7E5F28-0640-A23C-EB43-939C01F6DC38}"/>
              </a:ext>
            </a:extLst>
          </p:cNvPr>
          <p:cNvSpPr txBox="1"/>
          <p:nvPr/>
        </p:nvSpPr>
        <p:spPr>
          <a:xfrm>
            <a:off x="3330341" y="461341"/>
            <a:ext cx="5958038" cy="830997"/>
          </a:xfrm>
          <a:prstGeom prst="rect">
            <a:avLst/>
          </a:prstGeom>
          <a:noFill/>
        </p:spPr>
        <p:txBody>
          <a:bodyPr wrap="square" rtlCol="0">
            <a:spAutoFit/>
          </a:bodyPr>
          <a:lstStyle/>
          <a:p>
            <a:r>
              <a:rPr lang="en-US" sz="4800" b="1">
                <a:solidFill>
                  <a:schemeClr val="tx2">
                    <a:lumMod val="75000"/>
                    <a:lumOff val="25000"/>
                  </a:schemeClr>
                </a:solidFill>
                <a:latin typeface="+mj-lt"/>
              </a:rPr>
              <a:t>Overview of Training</a:t>
            </a:r>
          </a:p>
        </p:txBody>
      </p:sp>
      <p:pic>
        <p:nvPicPr>
          <p:cNvPr id="5" name="Picture 4" descr="A picture containing icon&#10;&#10;AI-generated content may be incorrect.">
            <a:extLst>
              <a:ext uri="{FF2B5EF4-FFF2-40B4-BE49-F238E27FC236}">
                <a16:creationId xmlns:a16="http://schemas.microsoft.com/office/drawing/2014/main" id="{632B096E-18CF-6FA6-DA7A-FDB811C0E08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858" y="5151760"/>
            <a:ext cx="742341" cy="766192"/>
          </a:xfrm>
          <a:prstGeom prst="rect">
            <a:avLst/>
          </a:prstGeom>
        </p:spPr>
      </p:pic>
    </p:spTree>
    <p:extLst>
      <p:ext uri="{BB962C8B-B14F-4D97-AF65-F5344CB8AC3E}">
        <p14:creationId xmlns:p14="http://schemas.microsoft.com/office/powerpoint/2010/main" val="1804518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1DFF0-1A2A-CD10-2B89-D39DC02E2A7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40</a:t>
            </a:fld>
            <a:endParaRPr lang="en-US">
              <a:solidFill>
                <a:schemeClr val="tx1">
                  <a:tint val="75000"/>
                </a:schemeClr>
              </a:solidFill>
            </a:endParaRPr>
          </a:p>
        </p:txBody>
      </p:sp>
      <p:graphicFrame>
        <p:nvGraphicFramePr>
          <p:cNvPr id="19" name="TextBox 11">
            <a:extLst>
              <a:ext uri="{FF2B5EF4-FFF2-40B4-BE49-F238E27FC236}">
                <a16:creationId xmlns:a16="http://schemas.microsoft.com/office/drawing/2014/main" id="{A627D034-9A62-D32F-E764-2BF4AF4053B8}"/>
              </a:ext>
            </a:extLst>
          </p:cNvPr>
          <p:cNvGraphicFramePr/>
          <p:nvPr>
            <p:extLst>
              <p:ext uri="{D42A27DB-BD31-4B8C-83A1-F6EECF244321}">
                <p14:modId xmlns:p14="http://schemas.microsoft.com/office/powerpoint/2010/main" val="3946572392"/>
              </p:ext>
            </p:extLst>
          </p:nvPr>
        </p:nvGraphicFramePr>
        <p:xfrm>
          <a:off x="241330" y="297934"/>
          <a:ext cx="11592189" cy="260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3BC246B-614D-24AA-F7DB-C1C1D0B2C731}"/>
              </a:ext>
            </a:extLst>
          </p:cNvPr>
          <p:cNvSpPr txBox="1"/>
          <p:nvPr/>
        </p:nvSpPr>
        <p:spPr>
          <a:xfrm>
            <a:off x="106030" y="2981483"/>
            <a:ext cx="7612600" cy="3693319"/>
          </a:xfrm>
          <a:prstGeom prst="rect">
            <a:avLst/>
          </a:prstGeom>
          <a:noFill/>
        </p:spPr>
        <p:txBody>
          <a:bodyPr wrap="square">
            <a:spAutoFit/>
          </a:bodyPr>
          <a:lstStyle/>
          <a:p>
            <a:pPr lvl="0"/>
            <a:r>
              <a:rPr lang="en-US">
                <a:solidFill>
                  <a:schemeClr val="accent3">
                    <a:lumMod val="75000"/>
                  </a:schemeClr>
                </a:solidFill>
              </a:rPr>
              <a:t>Not have been nor employ individuals or volunteers participating in face-to-face interactions with beneficiaries who have been convicted of or have pleaded guilty or nolo contendere to: </a:t>
            </a:r>
          </a:p>
          <a:p>
            <a:pPr marL="285750" lvl="0" indent="-285750">
              <a:buFont typeface="Wingdings" panose="05000000000000000000" pitchFamily="2" charset="2"/>
              <a:buChar char="§"/>
            </a:pPr>
            <a:r>
              <a:rPr lang="en-US">
                <a:solidFill>
                  <a:schemeClr val="accent3">
                    <a:lumMod val="75000"/>
                  </a:schemeClr>
                </a:solidFill>
              </a:rPr>
              <a:t>a felony of possession or sale of drugs, </a:t>
            </a:r>
          </a:p>
          <a:p>
            <a:pPr marL="285750" lvl="0" indent="-285750">
              <a:buFont typeface="Wingdings" panose="05000000000000000000" pitchFamily="2" charset="2"/>
              <a:buChar char="§"/>
            </a:pPr>
            <a:r>
              <a:rPr lang="en-US">
                <a:solidFill>
                  <a:schemeClr val="accent3">
                    <a:lumMod val="75000"/>
                  </a:schemeClr>
                </a:solidFill>
              </a:rPr>
              <a:t>murder, manslaughter, armed robbery, rape, sexual battery, </a:t>
            </a:r>
          </a:p>
          <a:p>
            <a:pPr marL="285750" lvl="0" indent="-285750">
              <a:buFont typeface="Wingdings" panose="05000000000000000000" pitchFamily="2" charset="2"/>
              <a:buChar char="§"/>
            </a:pPr>
            <a:r>
              <a:rPr lang="en-US">
                <a:solidFill>
                  <a:schemeClr val="accent3">
                    <a:lumMod val="75000"/>
                  </a:schemeClr>
                </a:solidFill>
              </a:rPr>
              <a:t>any sex offense listed in Miss. Code Ann. § 45-33-23(h), </a:t>
            </a:r>
          </a:p>
          <a:p>
            <a:pPr marL="285750" lvl="0" indent="-285750">
              <a:buFont typeface="Wingdings" panose="05000000000000000000" pitchFamily="2" charset="2"/>
              <a:buChar char="§"/>
            </a:pPr>
            <a:r>
              <a:rPr lang="en-US">
                <a:solidFill>
                  <a:schemeClr val="accent3">
                    <a:lumMod val="75000"/>
                  </a:schemeClr>
                </a:solidFill>
              </a:rPr>
              <a:t>child abuse, </a:t>
            </a:r>
          </a:p>
          <a:p>
            <a:pPr marL="285750" lvl="0" indent="-285750">
              <a:buFont typeface="Wingdings" panose="05000000000000000000" pitchFamily="2" charset="2"/>
              <a:buChar char="§"/>
            </a:pPr>
            <a:r>
              <a:rPr lang="en-US">
                <a:solidFill>
                  <a:schemeClr val="accent3">
                    <a:lumMod val="75000"/>
                  </a:schemeClr>
                </a:solidFill>
              </a:rPr>
              <a:t>arson, grand larceny, burglary, </a:t>
            </a:r>
          </a:p>
          <a:p>
            <a:pPr marL="285750" lvl="0" indent="-285750">
              <a:buFont typeface="Wingdings" panose="05000000000000000000" pitchFamily="2" charset="2"/>
              <a:buChar char="§"/>
            </a:pPr>
            <a:r>
              <a:rPr lang="en-US">
                <a:solidFill>
                  <a:schemeClr val="accent3">
                    <a:lumMod val="75000"/>
                  </a:schemeClr>
                </a:solidFill>
              </a:rPr>
              <a:t>gratification of lust, </a:t>
            </a:r>
          </a:p>
          <a:p>
            <a:pPr marL="285750" lvl="0" indent="-285750">
              <a:buFont typeface="Wingdings" panose="05000000000000000000" pitchFamily="2" charset="2"/>
              <a:buChar char="§"/>
            </a:pPr>
            <a:r>
              <a:rPr lang="en-US">
                <a:solidFill>
                  <a:schemeClr val="accent3">
                    <a:lumMod val="75000"/>
                  </a:schemeClr>
                </a:solidFill>
              </a:rPr>
              <a:t>aggravated assault, or </a:t>
            </a:r>
          </a:p>
          <a:p>
            <a:pPr marL="285750" lvl="0" indent="-285750">
              <a:buFont typeface="Wingdings" panose="05000000000000000000" pitchFamily="2" charset="2"/>
              <a:buChar char="§"/>
            </a:pPr>
            <a:r>
              <a:rPr lang="en-US">
                <a:solidFill>
                  <a:schemeClr val="accent3">
                    <a:lumMod val="75000"/>
                  </a:schemeClr>
                </a:solidFill>
              </a:rPr>
              <a:t>felonious abuse and/or battery of a vulnerable adult </a:t>
            </a:r>
          </a:p>
          <a:p>
            <a:pPr lvl="0"/>
            <a:r>
              <a:rPr lang="en-US">
                <a:solidFill>
                  <a:schemeClr val="accent3">
                    <a:lumMod val="75000"/>
                  </a:schemeClr>
                </a:solidFill>
              </a:rPr>
              <a:t>regardless of whether any such conviction or plea was reversed on appeal, or a pardon was granted for the conviction or plea.</a:t>
            </a:r>
          </a:p>
        </p:txBody>
      </p:sp>
      <p:pic>
        <p:nvPicPr>
          <p:cNvPr id="4" name="Picture 3">
            <a:extLst>
              <a:ext uri="{FF2B5EF4-FFF2-40B4-BE49-F238E27FC236}">
                <a16:creationId xmlns:a16="http://schemas.microsoft.com/office/drawing/2014/main" id="{E8AA7F95-3E55-308C-5D16-FDFB66372116}"/>
              </a:ext>
            </a:extLst>
          </p:cNvPr>
          <p:cNvPicPr>
            <a:picLocks noChangeAspect="1"/>
          </p:cNvPicPr>
          <p:nvPr/>
        </p:nvPicPr>
        <p:blipFill>
          <a:blip r:embed="rId8"/>
          <a:stretch>
            <a:fillRect/>
          </a:stretch>
        </p:blipFill>
        <p:spPr>
          <a:xfrm>
            <a:off x="8284760" y="2458704"/>
            <a:ext cx="3208017" cy="3184658"/>
          </a:xfrm>
          <a:prstGeom prst="rect">
            <a:avLst/>
          </a:prstGeom>
        </p:spPr>
      </p:pic>
      <p:sp>
        <p:nvSpPr>
          <p:cNvPr id="7" name="TextBox 6">
            <a:extLst>
              <a:ext uri="{FF2B5EF4-FFF2-40B4-BE49-F238E27FC236}">
                <a16:creationId xmlns:a16="http://schemas.microsoft.com/office/drawing/2014/main" id="{7E2F7587-7507-9187-F65B-263922A6D7AB}"/>
              </a:ext>
            </a:extLst>
          </p:cNvPr>
          <p:cNvSpPr txBox="1"/>
          <p:nvPr/>
        </p:nvSpPr>
        <p:spPr>
          <a:xfrm>
            <a:off x="8181976" y="5824373"/>
            <a:ext cx="3457574" cy="584775"/>
          </a:xfrm>
          <a:prstGeom prst="rect">
            <a:avLst/>
          </a:prstGeom>
          <a:solidFill>
            <a:schemeClr val="accent3">
              <a:lumMod val="20000"/>
              <a:lumOff val="80000"/>
            </a:schemeClr>
          </a:solidFill>
          <a:ln w="19050">
            <a:solidFill>
              <a:schemeClr val="accent3"/>
            </a:solidFill>
          </a:ln>
        </p:spPr>
        <p:txBody>
          <a:bodyPr wrap="square">
            <a:spAutoFit/>
          </a:bodyPr>
          <a:lstStyle/>
          <a:p>
            <a:r>
              <a:rPr lang="en-US" sz="1600" b="1">
                <a:solidFill>
                  <a:schemeClr val="accent3"/>
                </a:solidFill>
                <a:hlinkClick r:id="rId9">
                  <a:extLst>
                    <a:ext uri="{A12FA001-AC4F-418D-AE19-62706E023703}">
                      <ahyp:hlinkClr xmlns:ahyp="http://schemas.microsoft.com/office/drawing/2018/hyperlinkcolor" val="tx"/>
                    </a:ext>
                  </a:extLst>
                </a:hlinkClick>
              </a:rPr>
              <a:t>Background Checks - Mississippi State Department of Health</a:t>
            </a:r>
            <a:endParaRPr lang="en-US" sz="1600" b="1">
              <a:solidFill>
                <a:schemeClr val="accent3"/>
              </a:solidFill>
            </a:endParaRPr>
          </a:p>
        </p:txBody>
      </p:sp>
      <p:sp>
        <p:nvSpPr>
          <p:cNvPr id="9" name="TextBox 8">
            <a:extLst>
              <a:ext uri="{FF2B5EF4-FFF2-40B4-BE49-F238E27FC236}">
                <a16:creationId xmlns:a16="http://schemas.microsoft.com/office/drawing/2014/main" id="{3248ED7D-571F-1DB6-DAA1-D27F40AC9079}"/>
              </a:ext>
            </a:extLst>
          </p:cNvPr>
          <p:cNvSpPr txBox="1"/>
          <p:nvPr/>
        </p:nvSpPr>
        <p:spPr>
          <a:xfrm>
            <a:off x="169632" y="1442587"/>
            <a:ext cx="11781038" cy="923330"/>
          </a:xfrm>
          <a:prstGeom prst="rect">
            <a:avLst/>
          </a:prstGeom>
          <a:noFill/>
        </p:spPr>
        <p:txBody>
          <a:bodyPr wrap="square">
            <a:spAutoFit/>
          </a:bodyPr>
          <a:lstStyle/>
          <a:p>
            <a:pPr lvl="0" algn="l">
              <a:buFont typeface="Wingdings" panose="05000000000000000000" pitchFamily="2" charset="2"/>
              <a:buNone/>
            </a:pPr>
            <a:r>
              <a:rPr lang="en-US" sz="1800" i="0">
                <a:solidFill>
                  <a:schemeClr val="accent3">
                    <a:lumMod val="75000"/>
                  </a:schemeClr>
                </a:solidFill>
              </a:rPr>
              <a:t>1915(c) HCBS waiver providers are required to conduct a national criminal background check with</a:t>
            </a:r>
            <a:r>
              <a:rPr lang="en-US" sz="1600"/>
              <a:t> </a:t>
            </a:r>
            <a:r>
              <a:rPr lang="en-US" sz="1800" i="0">
                <a:solidFill>
                  <a:schemeClr val="accent3">
                    <a:lumMod val="75000"/>
                  </a:schemeClr>
                </a:solidFill>
              </a:rPr>
              <a:t>fingerprints on all employees and volunteers </a:t>
            </a:r>
            <a:r>
              <a:rPr lang="en-US" sz="1800">
                <a:solidFill>
                  <a:schemeClr val="accent3">
                    <a:lumMod val="75000"/>
                  </a:schemeClr>
                </a:solidFill>
              </a:rPr>
              <a:t>participating in face-to-face interactions with beneficiaries </a:t>
            </a:r>
            <a:r>
              <a:rPr lang="en-US" sz="1800" i="0">
                <a:solidFill>
                  <a:schemeClr val="accent3">
                    <a:lumMod val="75000"/>
                  </a:schemeClr>
                </a:solidFill>
              </a:rPr>
              <a:t>prior to employment and every two (2) years thereafter. The </a:t>
            </a:r>
            <a:r>
              <a:rPr lang="en-US" sz="1800">
                <a:solidFill>
                  <a:schemeClr val="accent3">
                    <a:lumMod val="75000"/>
                  </a:schemeClr>
                </a:solidFill>
              </a:rPr>
              <a:t>provider must maintain these records in the employee’s and volunteer's personnel file. </a:t>
            </a:r>
          </a:p>
        </p:txBody>
      </p:sp>
      <p:grpSp>
        <p:nvGrpSpPr>
          <p:cNvPr id="12" name="Group 11">
            <a:extLst>
              <a:ext uri="{FF2B5EF4-FFF2-40B4-BE49-F238E27FC236}">
                <a16:creationId xmlns:a16="http://schemas.microsoft.com/office/drawing/2014/main" id="{81F88DC8-C217-35AC-AB45-8BEEC29221F4}"/>
              </a:ext>
            </a:extLst>
          </p:cNvPr>
          <p:cNvGrpSpPr/>
          <p:nvPr/>
        </p:nvGrpSpPr>
        <p:grpSpPr>
          <a:xfrm>
            <a:off x="78205" y="2598169"/>
            <a:ext cx="3617495" cy="427840"/>
            <a:chOff x="0" y="4109"/>
            <a:chExt cx="11592189" cy="674614"/>
          </a:xfrm>
        </p:grpSpPr>
        <p:sp>
          <p:nvSpPr>
            <p:cNvPr id="14" name="Rectangle: Rounded Corners 13">
              <a:extLst>
                <a:ext uri="{FF2B5EF4-FFF2-40B4-BE49-F238E27FC236}">
                  <a16:creationId xmlns:a16="http://schemas.microsoft.com/office/drawing/2014/main" id="{5D52F18A-6272-24E6-A089-54B5572B3ED2}"/>
                </a:ext>
              </a:extLst>
            </p:cNvPr>
            <p:cNvSpPr/>
            <p:nvPr/>
          </p:nvSpPr>
          <p:spPr>
            <a:xfrm>
              <a:off x="0" y="51708"/>
              <a:ext cx="11592189" cy="627015"/>
            </a:xfrm>
            <a:prstGeom prst="roundRect">
              <a:avLst/>
            </a:prstGeom>
            <a:solidFill>
              <a:schemeClr val="bg1"/>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B6D22A05-0CE4-E39D-8CEE-AD23CBE21926}"/>
                </a:ext>
              </a:extLst>
            </p:cNvPr>
            <p:cNvSpPr txBox="1"/>
            <p:nvPr/>
          </p:nvSpPr>
          <p:spPr>
            <a:xfrm>
              <a:off x="30609" y="4109"/>
              <a:ext cx="11530973" cy="56579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defTabSz="1244600">
                <a:lnSpc>
                  <a:spcPct val="90000"/>
                </a:lnSpc>
                <a:spcBef>
                  <a:spcPct val="0"/>
                </a:spcBef>
                <a:spcAft>
                  <a:spcPct val="35000"/>
                </a:spcAft>
                <a:buNone/>
              </a:pPr>
              <a:r>
                <a:rPr lang="en-US" sz="2800" b="1" kern="1200">
                  <a:solidFill>
                    <a:schemeClr val="accent3"/>
                  </a:solidFill>
                </a:rPr>
                <a:t>Disqualifying Events</a:t>
              </a:r>
              <a:endParaRPr lang="en-US" sz="2800" kern="1200">
                <a:solidFill>
                  <a:schemeClr val="accent3"/>
                </a:solidFill>
              </a:endParaRPr>
            </a:p>
          </p:txBody>
        </p:sp>
      </p:grpSp>
    </p:spTree>
    <p:extLst>
      <p:ext uri="{BB962C8B-B14F-4D97-AF65-F5344CB8AC3E}">
        <p14:creationId xmlns:p14="http://schemas.microsoft.com/office/powerpoint/2010/main" val="150182270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7F308-145C-EB71-12D5-5489F3B5C0A9}"/>
              </a:ext>
            </a:extLst>
          </p:cNvPr>
          <p:cNvSpPr txBox="1"/>
          <p:nvPr/>
        </p:nvSpPr>
        <p:spPr>
          <a:xfrm>
            <a:off x="331271" y="112192"/>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a:solidFill>
                  <a:schemeClr val="accent6">
                    <a:lumMod val="75000"/>
                  </a:schemeClr>
                </a:solidFill>
                <a:latin typeface="+mj-lt"/>
                <a:ea typeface="+mj-ea"/>
                <a:cs typeface="Times New Roman" panose="02020603050405020304" pitchFamily="18" charset="0"/>
              </a:rPr>
              <a:t>OIG &amp; Nurse Aide Abuse Registry Checks</a:t>
            </a:r>
          </a:p>
        </p:txBody>
      </p:sp>
      <p:sp>
        <p:nvSpPr>
          <p:cNvPr id="3" name="Slide Number Placeholder 2">
            <a:extLst>
              <a:ext uri="{FF2B5EF4-FFF2-40B4-BE49-F238E27FC236}">
                <a16:creationId xmlns:a16="http://schemas.microsoft.com/office/drawing/2014/main" id="{96A29BF6-6541-263E-2ADA-8A5CD60C7398}"/>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41</a:t>
            </a:fld>
            <a:endParaRPr lang="en-US">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2502F87D-9645-9369-1585-2521C2DF6816}"/>
              </a:ext>
            </a:extLst>
          </p:cNvPr>
          <p:cNvSpPr txBox="1"/>
          <p:nvPr/>
        </p:nvSpPr>
        <p:spPr>
          <a:xfrm>
            <a:off x="919214" y="6211094"/>
            <a:ext cx="4447842" cy="369332"/>
          </a:xfrm>
          <a:prstGeom prst="rect">
            <a:avLst/>
          </a:prstGeom>
          <a:solidFill>
            <a:schemeClr val="accent6">
              <a:lumMod val="20000"/>
              <a:lumOff val="80000"/>
            </a:schemeClr>
          </a:solidFill>
          <a:ln>
            <a:solidFill>
              <a:schemeClr val="accent3"/>
            </a:solidFill>
          </a:ln>
        </p:spPr>
        <p:txBody>
          <a:bodyPr wrap="square">
            <a:spAutoFit/>
          </a:bodyPr>
          <a:lstStyle/>
          <a:p>
            <a:pPr marL="0" marR="0"/>
            <a:r>
              <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OIG Link: </a:t>
            </a:r>
            <a:r>
              <a:rPr lang="en-US" sz="1800" b="1" u="sng">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https://exclusions.oig.hhs.gov/</a:t>
            </a:r>
            <a:endPar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87F2C214-62A0-3DE7-035E-F664A2F2430C}"/>
              </a:ext>
            </a:extLst>
          </p:cNvPr>
          <p:cNvSpPr txBox="1"/>
          <p:nvPr/>
        </p:nvSpPr>
        <p:spPr>
          <a:xfrm>
            <a:off x="5789336" y="6211094"/>
            <a:ext cx="5073730" cy="369332"/>
          </a:xfrm>
          <a:prstGeom prst="rect">
            <a:avLst/>
          </a:prstGeom>
          <a:solidFill>
            <a:schemeClr val="accent6">
              <a:lumMod val="20000"/>
              <a:lumOff val="80000"/>
            </a:schemeClr>
          </a:solidFill>
          <a:ln>
            <a:solidFill>
              <a:schemeClr val="accent3"/>
            </a:solidFill>
          </a:ln>
        </p:spPr>
        <p:txBody>
          <a:bodyPr wrap="square">
            <a:spAutoFit/>
          </a:bodyPr>
          <a:lstStyle/>
          <a:p>
            <a:pPr marL="0" marR="0"/>
            <a:r>
              <a:rPr lang="en-US" sz="1800" b="1">
                <a:solidFill>
                  <a:schemeClr val="accent3"/>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NAAR</a:t>
            </a:r>
            <a:r>
              <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Link: </a:t>
            </a:r>
            <a:r>
              <a:rPr lang="en-US" sz="1800" b="1" u="sng">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Credentia | Registry (examroom.ai</a:t>
            </a:r>
            <a:r>
              <a:rPr lang="en-US" sz="1800" u="sng">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a:t>
            </a:r>
            <a:endParaRPr lang="en-US" sz="1800">
              <a:solidFill>
                <a:schemeClr val="accent3"/>
              </a:solidFill>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3" name="TextBox 4">
            <a:extLst>
              <a:ext uri="{FF2B5EF4-FFF2-40B4-BE49-F238E27FC236}">
                <a16:creationId xmlns:a16="http://schemas.microsoft.com/office/drawing/2014/main" id="{19DE6EB9-7131-2ECA-1492-98C50A214F20}"/>
              </a:ext>
            </a:extLst>
          </p:cNvPr>
          <p:cNvGraphicFramePr/>
          <p:nvPr>
            <p:extLst>
              <p:ext uri="{D42A27DB-BD31-4B8C-83A1-F6EECF244321}">
                <p14:modId xmlns:p14="http://schemas.microsoft.com/office/powerpoint/2010/main" val="3194726736"/>
              </p:ext>
            </p:extLst>
          </p:nvPr>
        </p:nvGraphicFramePr>
        <p:xfrm>
          <a:off x="278613" y="1424539"/>
          <a:ext cx="11290953" cy="4620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4579782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
            <a:extLst>
              <a:ext uri="{FF2B5EF4-FFF2-40B4-BE49-F238E27FC236}">
                <a16:creationId xmlns:a16="http://schemas.microsoft.com/office/drawing/2014/main" id="{B6788435-9F04-619A-F592-A514144014A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 r="-787" b="7814"/>
          <a:stretch/>
        </p:blipFill>
        <p:spPr>
          <a:xfrm>
            <a:off x="235973" y="3653982"/>
            <a:ext cx="2451004" cy="2421194"/>
          </a:xfrm>
          <a:prstGeom prst="rect">
            <a:avLst/>
          </a:prstGeom>
          <a:effectLst>
            <a:softEdge rad="635000"/>
          </a:effectLst>
        </p:spPr>
      </p:pic>
      <p:graphicFrame>
        <p:nvGraphicFramePr>
          <p:cNvPr id="7" name="Content Placeholder 3">
            <a:extLst>
              <a:ext uri="{FF2B5EF4-FFF2-40B4-BE49-F238E27FC236}">
                <a16:creationId xmlns:a16="http://schemas.microsoft.com/office/drawing/2014/main" id="{27006C66-22E3-39D4-0F20-FF780ED04243}"/>
              </a:ext>
            </a:extLst>
          </p:cNvPr>
          <p:cNvGraphicFramePr>
            <a:graphicFrameLocks/>
          </p:cNvGraphicFramePr>
          <p:nvPr>
            <p:extLst>
              <p:ext uri="{D42A27DB-BD31-4B8C-83A1-F6EECF244321}">
                <p14:modId xmlns:p14="http://schemas.microsoft.com/office/powerpoint/2010/main" val="1550626045"/>
              </p:ext>
            </p:extLst>
          </p:nvPr>
        </p:nvGraphicFramePr>
        <p:xfrm>
          <a:off x="3254969" y="189991"/>
          <a:ext cx="8231015" cy="6552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6A2ECB15-AF54-DA4B-4338-2BFCCF2C2D31}"/>
              </a:ext>
            </a:extLst>
          </p:cNvPr>
          <p:cNvSpPr txBox="1"/>
          <p:nvPr/>
        </p:nvSpPr>
        <p:spPr>
          <a:xfrm>
            <a:off x="235973" y="782824"/>
            <a:ext cx="2655009" cy="2246769"/>
          </a:xfrm>
          <a:prstGeom prst="rect">
            <a:avLst/>
          </a:prstGeom>
          <a:noFill/>
        </p:spPr>
        <p:txBody>
          <a:bodyPr wrap="square">
            <a:spAutoFit/>
          </a:bodyPr>
          <a:lstStyle/>
          <a:p>
            <a:r>
              <a:rPr lang="en-US" sz="2800" b="1">
                <a:solidFill>
                  <a:schemeClr val="accent6">
                    <a:lumMod val="75000"/>
                  </a:schemeClr>
                </a:solidFill>
                <a:latin typeface="+mj-lt"/>
                <a:cs typeface="Times New Roman" panose="02020603050405020304" pitchFamily="18" charset="0"/>
              </a:rPr>
              <a:t>Frequent Issues of Non-Compliance, Staffing Requirements </a:t>
            </a:r>
          </a:p>
        </p:txBody>
      </p:sp>
    </p:spTree>
    <p:extLst>
      <p:ext uri="{BB962C8B-B14F-4D97-AF65-F5344CB8AC3E}">
        <p14:creationId xmlns:p14="http://schemas.microsoft.com/office/powerpoint/2010/main" val="1056246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9B57208D-4B7F-4C9F-AAF5-298229DE710D}"/>
                                            </p:graphicEl>
                                          </p:spTgt>
                                        </p:tgtEl>
                                        <p:attrNameLst>
                                          <p:attrName>style.visibility</p:attrName>
                                        </p:attrNameLst>
                                      </p:cBhvr>
                                      <p:to>
                                        <p:strVal val="visible"/>
                                      </p:to>
                                    </p:set>
                                    <p:animEffect transition="in" filter="fade">
                                      <p:cBhvr>
                                        <p:cTn id="7" dur="1000"/>
                                        <p:tgtEl>
                                          <p:spTgt spid="7">
                                            <p:graphicEl>
                                              <a:dgm id="{9B57208D-4B7F-4C9F-AAF5-298229DE710D}"/>
                                            </p:graphicEl>
                                          </p:spTgt>
                                        </p:tgtEl>
                                      </p:cBhvr>
                                    </p:animEffect>
                                    <p:anim calcmode="lin" valueType="num">
                                      <p:cBhvr>
                                        <p:cTn id="8" dur="1000" fill="hold"/>
                                        <p:tgtEl>
                                          <p:spTgt spid="7">
                                            <p:graphicEl>
                                              <a:dgm id="{9B57208D-4B7F-4C9F-AAF5-298229DE710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9B57208D-4B7F-4C9F-AAF5-298229DE710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32D21E74-C660-4BA4-8D81-8216C65956BD}"/>
                                            </p:graphicEl>
                                          </p:spTgt>
                                        </p:tgtEl>
                                        <p:attrNameLst>
                                          <p:attrName>style.visibility</p:attrName>
                                        </p:attrNameLst>
                                      </p:cBhvr>
                                      <p:to>
                                        <p:strVal val="visible"/>
                                      </p:to>
                                    </p:set>
                                    <p:animEffect transition="in" filter="fade">
                                      <p:cBhvr>
                                        <p:cTn id="12" dur="1000"/>
                                        <p:tgtEl>
                                          <p:spTgt spid="7">
                                            <p:graphicEl>
                                              <a:dgm id="{32D21E74-C660-4BA4-8D81-8216C65956BD}"/>
                                            </p:graphicEl>
                                          </p:spTgt>
                                        </p:tgtEl>
                                      </p:cBhvr>
                                    </p:animEffect>
                                    <p:anim calcmode="lin" valueType="num">
                                      <p:cBhvr>
                                        <p:cTn id="13" dur="1000" fill="hold"/>
                                        <p:tgtEl>
                                          <p:spTgt spid="7">
                                            <p:graphicEl>
                                              <a:dgm id="{32D21E74-C660-4BA4-8D81-8216C65956BD}"/>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32D21E74-C660-4BA4-8D81-8216C65956B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FB19E8B4-DC7F-4781-A33A-D0F5E1E9AC29}"/>
                                            </p:graphicEl>
                                          </p:spTgt>
                                        </p:tgtEl>
                                        <p:attrNameLst>
                                          <p:attrName>style.visibility</p:attrName>
                                        </p:attrNameLst>
                                      </p:cBhvr>
                                      <p:to>
                                        <p:strVal val="visible"/>
                                      </p:to>
                                    </p:set>
                                    <p:animEffect transition="in" filter="fade">
                                      <p:cBhvr>
                                        <p:cTn id="19" dur="1000"/>
                                        <p:tgtEl>
                                          <p:spTgt spid="7">
                                            <p:graphicEl>
                                              <a:dgm id="{FB19E8B4-DC7F-4781-A33A-D0F5E1E9AC29}"/>
                                            </p:graphicEl>
                                          </p:spTgt>
                                        </p:tgtEl>
                                      </p:cBhvr>
                                    </p:animEffect>
                                    <p:anim calcmode="lin" valueType="num">
                                      <p:cBhvr>
                                        <p:cTn id="20" dur="1000" fill="hold"/>
                                        <p:tgtEl>
                                          <p:spTgt spid="7">
                                            <p:graphicEl>
                                              <a:dgm id="{FB19E8B4-DC7F-4781-A33A-D0F5E1E9AC29}"/>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FB19E8B4-DC7F-4781-A33A-D0F5E1E9AC29}"/>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E4E5D868-BA3D-4953-8FAD-7E0F573E71F6}"/>
                                            </p:graphicEl>
                                          </p:spTgt>
                                        </p:tgtEl>
                                        <p:attrNameLst>
                                          <p:attrName>style.visibility</p:attrName>
                                        </p:attrNameLst>
                                      </p:cBhvr>
                                      <p:to>
                                        <p:strVal val="visible"/>
                                      </p:to>
                                    </p:set>
                                    <p:animEffect transition="in" filter="fade">
                                      <p:cBhvr>
                                        <p:cTn id="24" dur="1000"/>
                                        <p:tgtEl>
                                          <p:spTgt spid="7">
                                            <p:graphicEl>
                                              <a:dgm id="{E4E5D868-BA3D-4953-8FAD-7E0F573E71F6}"/>
                                            </p:graphicEl>
                                          </p:spTgt>
                                        </p:tgtEl>
                                      </p:cBhvr>
                                    </p:animEffect>
                                    <p:anim calcmode="lin" valueType="num">
                                      <p:cBhvr>
                                        <p:cTn id="25" dur="1000" fill="hold"/>
                                        <p:tgtEl>
                                          <p:spTgt spid="7">
                                            <p:graphicEl>
                                              <a:dgm id="{E4E5D868-BA3D-4953-8FAD-7E0F573E71F6}"/>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E4E5D868-BA3D-4953-8FAD-7E0F573E71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B32DE-54AA-2C18-9AC5-CEBBBD83972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43</a:t>
            </a:fld>
            <a:endParaRPr lang="en-US">
              <a:solidFill>
                <a:prstClr val="black">
                  <a:tint val="75000"/>
                </a:prstClr>
              </a:solidFill>
              <a:latin typeface="Calibri" panose="020F0502020204030204"/>
            </a:endParaRPr>
          </a:p>
        </p:txBody>
      </p:sp>
      <p:graphicFrame>
        <p:nvGraphicFramePr>
          <p:cNvPr id="9" name="Diagram 8">
            <a:extLst>
              <a:ext uri="{FF2B5EF4-FFF2-40B4-BE49-F238E27FC236}">
                <a16:creationId xmlns:a16="http://schemas.microsoft.com/office/drawing/2014/main" id="{01E5A1E9-DA58-373B-6826-AA3B0BE09024}"/>
              </a:ext>
            </a:extLst>
          </p:cNvPr>
          <p:cNvGraphicFramePr/>
          <p:nvPr>
            <p:extLst>
              <p:ext uri="{D42A27DB-BD31-4B8C-83A1-F6EECF244321}">
                <p14:modId xmlns:p14="http://schemas.microsoft.com/office/powerpoint/2010/main" val="2032772281"/>
              </p:ext>
            </p:extLst>
          </p:nvPr>
        </p:nvGraphicFramePr>
        <p:xfrm>
          <a:off x="277929" y="1509345"/>
          <a:ext cx="11636141" cy="484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DD8F1A5-2E21-1E11-AE07-2D0FA7AE2154}"/>
              </a:ext>
            </a:extLst>
          </p:cNvPr>
          <p:cNvSpPr txBox="1"/>
          <p:nvPr/>
        </p:nvSpPr>
        <p:spPr>
          <a:xfrm>
            <a:off x="344103" y="185906"/>
            <a:ext cx="6097604" cy="1323439"/>
          </a:xfrm>
          <a:prstGeom prst="rect">
            <a:avLst/>
          </a:prstGeom>
          <a:noFill/>
        </p:spPr>
        <p:txBody>
          <a:bodyPr wrap="square">
            <a:spAutoFit/>
          </a:bodyPr>
          <a:lstStyle/>
          <a:p>
            <a:pPr lvl="0"/>
            <a:r>
              <a:rPr lang="en-US" sz="4000" b="1">
                <a:solidFill>
                  <a:srgbClr val="676D7F"/>
                </a:solidFill>
                <a:latin typeface="+mj-lt"/>
              </a:rPr>
              <a:t>Primary &amp; Auxiliary Services</a:t>
            </a:r>
          </a:p>
        </p:txBody>
      </p:sp>
    </p:spTree>
    <p:extLst>
      <p:ext uri="{BB962C8B-B14F-4D97-AF65-F5344CB8AC3E}">
        <p14:creationId xmlns:p14="http://schemas.microsoft.com/office/powerpoint/2010/main" val="1272328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graphicEl>
                                              <a:dgm id="{F0C10478-96E0-4EC4-8657-92519291F731}"/>
                                            </p:graphicEl>
                                          </p:spTgt>
                                        </p:tgtEl>
                                        <p:attrNameLst>
                                          <p:attrName>style.visibility</p:attrName>
                                        </p:attrNameLst>
                                      </p:cBhvr>
                                      <p:to>
                                        <p:strVal val="visible"/>
                                      </p:to>
                                    </p:set>
                                    <p:animEffect transition="in" filter="fade">
                                      <p:cBhvr>
                                        <p:cTn id="7" dur="2000"/>
                                        <p:tgtEl>
                                          <p:spTgt spid="9">
                                            <p:graphicEl>
                                              <a:dgm id="{F0C10478-96E0-4EC4-8657-92519291F731}"/>
                                            </p:graphicEl>
                                          </p:spTgt>
                                        </p:tgtEl>
                                      </p:cBhvr>
                                    </p:animEffect>
                                    <p:anim calcmode="lin" valueType="num">
                                      <p:cBhvr>
                                        <p:cTn id="8" dur="2000" fill="hold"/>
                                        <p:tgtEl>
                                          <p:spTgt spid="9">
                                            <p:graphicEl>
                                              <a:dgm id="{F0C10478-96E0-4EC4-8657-92519291F731}"/>
                                            </p:graphicEl>
                                          </p:spTgt>
                                        </p:tgtEl>
                                        <p:attrNameLst>
                                          <p:attrName>ppt_w</p:attrName>
                                        </p:attrNameLst>
                                      </p:cBhvr>
                                      <p:tavLst>
                                        <p:tav tm="0" fmla="#ppt_w*sin(2.5*pi*$)">
                                          <p:val>
                                            <p:fltVal val="0"/>
                                          </p:val>
                                        </p:tav>
                                        <p:tav tm="100000">
                                          <p:val>
                                            <p:fltVal val="1"/>
                                          </p:val>
                                        </p:tav>
                                      </p:tavLst>
                                    </p:anim>
                                    <p:anim calcmode="lin" valueType="num">
                                      <p:cBhvr>
                                        <p:cTn id="9" dur="2000" fill="hold"/>
                                        <p:tgtEl>
                                          <p:spTgt spid="9">
                                            <p:graphicEl>
                                              <a:dgm id="{F0C10478-96E0-4EC4-8657-92519291F731}"/>
                                            </p:graphic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
                                            <p:graphicEl>
                                              <a:dgm id="{73AFBA68-5522-487B-8D1B-92103C821504}"/>
                                            </p:graphicEl>
                                          </p:spTgt>
                                        </p:tgtEl>
                                        <p:attrNameLst>
                                          <p:attrName>style.visibility</p:attrName>
                                        </p:attrNameLst>
                                      </p:cBhvr>
                                      <p:to>
                                        <p:strVal val="visible"/>
                                      </p:to>
                                    </p:set>
                                    <p:animEffect transition="in" filter="fade">
                                      <p:cBhvr>
                                        <p:cTn id="12" dur="2000"/>
                                        <p:tgtEl>
                                          <p:spTgt spid="9">
                                            <p:graphicEl>
                                              <a:dgm id="{73AFBA68-5522-487B-8D1B-92103C821504}"/>
                                            </p:graphicEl>
                                          </p:spTgt>
                                        </p:tgtEl>
                                      </p:cBhvr>
                                    </p:animEffect>
                                    <p:anim calcmode="lin" valueType="num">
                                      <p:cBhvr>
                                        <p:cTn id="13" dur="2000" fill="hold"/>
                                        <p:tgtEl>
                                          <p:spTgt spid="9">
                                            <p:graphicEl>
                                              <a:dgm id="{73AFBA68-5522-487B-8D1B-92103C821504}"/>
                                            </p:graphicEl>
                                          </p:spTgt>
                                        </p:tgtEl>
                                        <p:attrNameLst>
                                          <p:attrName>ppt_w</p:attrName>
                                        </p:attrNameLst>
                                      </p:cBhvr>
                                      <p:tavLst>
                                        <p:tav tm="0" fmla="#ppt_w*sin(2.5*pi*$)">
                                          <p:val>
                                            <p:fltVal val="0"/>
                                          </p:val>
                                        </p:tav>
                                        <p:tav tm="100000">
                                          <p:val>
                                            <p:fltVal val="1"/>
                                          </p:val>
                                        </p:tav>
                                      </p:tavLst>
                                    </p:anim>
                                    <p:anim calcmode="lin" valueType="num">
                                      <p:cBhvr>
                                        <p:cTn id="14" dur="2000" fill="hold"/>
                                        <p:tgtEl>
                                          <p:spTgt spid="9">
                                            <p:graphicEl>
                                              <a:dgm id="{73AFBA68-5522-487B-8D1B-92103C821504}"/>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graphicEl>
                                              <a:dgm id="{6A623ED0-5012-4DE9-A996-2DCAD8DF1FA9}"/>
                                            </p:graphicEl>
                                          </p:spTgt>
                                        </p:tgtEl>
                                        <p:attrNameLst>
                                          <p:attrName>style.visibility</p:attrName>
                                        </p:attrNameLst>
                                      </p:cBhvr>
                                      <p:to>
                                        <p:strVal val="visible"/>
                                      </p:to>
                                    </p:set>
                                    <p:animEffect transition="in" filter="fade">
                                      <p:cBhvr>
                                        <p:cTn id="19" dur="2000"/>
                                        <p:tgtEl>
                                          <p:spTgt spid="9">
                                            <p:graphicEl>
                                              <a:dgm id="{6A623ED0-5012-4DE9-A996-2DCAD8DF1FA9}"/>
                                            </p:graphicEl>
                                          </p:spTgt>
                                        </p:tgtEl>
                                      </p:cBhvr>
                                    </p:animEffect>
                                    <p:anim calcmode="lin" valueType="num">
                                      <p:cBhvr>
                                        <p:cTn id="20" dur="2000" fill="hold"/>
                                        <p:tgtEl>
                                          <p:spTgt spid="9">
                                            <p:graphicEl>
                                              <a:dgm id="{6A623ED0-5012-4DE9-A996-2DCAD8DF1FA9}"/>
                                            </p:graphicEl>
                                          </p:spTgt>
                                        </p:tgtEl>
                                        <p:attrNameLst>
                                          <p:attrName>ppt_w</p:attrName>
                                        </p:attrNameLst>
                                      </p:cBhvr>
                                      <p:tavLst>
                                        <p:tav tm="0" fmla="#ppt_w*sin(2.5*pi*$)">
                                          <p:val>
                                            <p:fltVal val="0"/>
                                          </p:val>
                                        </p:tav>
                                        <p:tav tm="100000">
                                          <p:val>
                                            <p:fltVal val="1"/>
                                          </p:val>
                                        </p:tav>
                                      </p:tavLst>
                                    </p:anim>
                                    <p:anim calcmode="lin" valueType="num">
                                      <p:cBhvr>
                                        <p:cTn id="21" dur="2000" fill="hold"/>
                                        <p:tgtEl>
                                          <p:spTgt spid="9">
                                            <p:graphicEl>
                                              <a:dgm id="{6A623ED0-5012-4DE9-A996-2DCAD8DF1FA9}"/>
                                            </p:graphic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9">
                                            <p:graphicEl>
                                              <a:dgm id="{7F4EAFD5-C835-49B7-96FD-947C11229303}"/>
                                            </p:graphicEl>
                                          </p:spTgt>
                                        </p:tgtEl>
                                        <p:attrNameLst>
                                          <p:attrName>style.visibility</p:attrName>
                                        </p:attrNameLst>
                                      </p:cBhvr>
                                      <p:to>
                                        <p:strVal val="visible"/>
                                      </p:to>
                                    </p:set>
                                    <p:animEffect transition="in" filter="fade">
                                      <p:cBhvr>
                                        <p:cTn id="24" dur="2000"/>
                                        <p:tgtEl>
                                          <p:spTgt spid="9">
                                            <p:graphicEl>
                                              <a:dgm id="{7F4EAFD5-C835-49B7-96FD-947C11229303}"/>
                                            </p:graphicEl>
                                          </p:spTgt>
                                        </p:tgtEl>
                                      </p:cBhvr>
                                    </p:animEffect>
                                    <p:anim calcmode="lin" valueType="num">
                                      <p:cBhvr>
                                        <p:cTn id="25" dur="2000" fill="hold"/>
                                        <p:tgtEl>
                                          <p:spTgt spid="9">
                                            <p:graphicEl>
                                              <a:dgm id="{7F4EAFD5-C835-49B7-96FD-947C11229303}"/>
                                            </p:graphicEl>
                                          </p:spTgt>
                                        </p:tgtEl>
                                        <p:attrNameLst>
                                          <p:attrName>ppt_w</p:attrName>
                                        </p:attrNameLst>
                                      </p:cBhvr>
                                      <p:tavLst>
                                        <p:tav tm="0" fmla="#ppt_w*sin(2.5*pi*$)">
                                          <p:val>
                                            <p:fltVal val="0"/>
                                          </p:val>
                                        </p:tav>
                                        <p:tav tm="100000">
                                          <p:val>
                                            <p:fltVal val="1"/>
                                          </p:val>
                                        </p:tav>
                                      </p:tavLst>
                                    </p:anim>
                                    <p:anim calcmode="lin" valueType="num">
                                      <p:cBhvr>
                                        <p:cTn id="26" dur="2000" fill="hold"/>
                                        <p:tgtEl>
                                          <p:spTgt spid="9">
                                            <p:graphicEl>
                                              <a:dgm id="{7F4EAFD5-C835-49B7-96FD-947C11229303}"/>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9">
                                            <p:graphicEl>
                                              <a:dgm id="{82D3AEBF-7D57-4423-8F7F-17065BBF0CEE}"/>
                                            </p:graphicEl>
                                          </p:spTgt>
                                        </p:tgtEl>
                                        <p:attrNameLst>
                                          <p:attrName>style.visibility</p:attrName>
                                        </p:attrNameLst>
                                      </p:cBhvr>
                                      <p:to>
                                        <p:strVal val="visible"/>
                                      </p:to>
                                    </p:set>
                                    <p:animEffect transition="in" filter="fade">
                                      <p:cBhvr>
                                        <p:cTn id="31" dur="2000"/>
                                        <p:tgtEl>
                                          <p:spTgt spid="9">
                                            <p:graphicEl>
                                              <a:dgm id="{82D3AEBF-7D57-4423-8F7F-17065BBF0CEE}"/>
                                            </p:graphicEl>
                                          </p:spTgt>
                                        </p:tgtEl>
                                      </p:cBhvr>
                                    </p:animEffect>
                                    <p:anim calcmode="lin" valueType="num">
                                      <p:cBhvr>
                                        <p:cTn id="32" dur="2000" fill="hold"/>
                                        <p:tgtEl>
                                          <p:spTgt spid="9">
                                            <p:graphicEl>
                                              <a:dgm id="{82D3AEBF-7D57-4423-8F7F-17065BBF0CEE}"/>
                                            </p:graphicEl>
                                          </p:spTgt>
                                        </p:tgtEl>
                                        <p:attrNameLst>
                                          <p:attrName>ppt_w</p:attrName>
                                        </p:attrNameLst>
                                      </p:cBhvr>
                                      <p:tavLst>
                                        <p:tav tm="0" fmla="#ppt_w*sin(2.5*pi*$)">
                                          <p:val>
                                            <p:fltVal val="0"/>
                                          </p:val>
                                        </p:tav>
                                        <p:tav tm="100000">
                                          <p:val>
                                            <p:fltVal val="1"/>
                                          </p:val>
                                        </p:tav>
                                      </p:tavLst>
                                    </p:anim>
                                    <p:anim calcmode="lin" valueType="num">
                                      <p:cBhvr>
                                        <p:cTn id="33" dur="2000" fill="hold"/>
                                        <p:tgtEl>
                                          <p:spTgt spid="9">
                                            <p:graphicEl>
                                              <a:dgm id="{82D3AEBF-7D57-4423-8F7F-17065BBF0CEE}"/>
                                            </p:graphicEl>
                                          </p:spTgt>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9">
                                            <p:graphicEl>
                                              <a:dgm id="{911F0B6D-106B-47E8-8A3B-F5CB39A98A27}"/>
                                            </p:graphicEl>
                                          </p:spTgt>
                                        </p:tgtEl>
                                        <p:attrNameLst>
                                          <p:attrName>style.visibility</p:attrName>
                                        </p:attrNameLst>
                                      </p:cBhvr>
                                      <p:to>
                                        <p:strVal val="visible"/>
                                      </p:to>
                                    </p:set>
                                    <p:animEffect transition="in" filter="fade">
                                      <p:cBhvr>
                                        <p:cTn id="36" dur="2000"/>
                                        <p:tgtEl>
                                          <p:spTgt spid="9">
                                            <p:graphicEl>
                                              <a:dgm id="{911F0B6D-106B-47E8-8A3B-F5CB39A98A27}"/>
                                            </p:graphicEl>
                                          </p:spTgt>
                                        </p:tgtEl>
                                      </p:cBhvr>
                                    </p:animEffect>
                                    <p:anim calcmode="lin" valueType="num">
                                      <p:cBhvr>
                                        <p:cTn id="37" dur="2000" fill="hold"/>
                                        <p:tgtEl>
                                          <p:spTgt spid="9">
                                            <p:graphicEl>
                                              <a:dgm id="{911F0B6D-106B-47E8-8A3B-F5CB39A98A27}"/>
                                            </p:graphicEl>
                                          </p:spTgt>
                                        </p:tgtEl>
                                        <p:attrNameLst>
                                          <p:attrName>ppt_w</p:attrName>
                                        </p:attrNameLst>
                                      </p:cBhvr>
                                      <p:tavLst>
                                        <p:tav tm="0" fmla="#ppt_w*sin(2.5*pi*$)">
                                          <p:val>
                                            <p:fltVal val="0"/>
                                          </p:val>
                                        </p:tav>
                                        <p:tav tm="100000">
                                          <p:val>
                                            <p:fltVal val="1"/>
                                          </p:val>
                                        </p:tav>
                                      </p:tavLst>
                                    </p:anim>
                                    <p:anim calcmode="lin" valueType="num">
                                      <p:cBhvr>
                                        <p:cTn id="38" dur="2000" fill="hold"/>
                                        <p:tgtEl>
                                          <p:spTgt spid="9">
                                            <p:graphicEl>
                                              <a:dgm id="{911F0B6D-106B-47E8-8A3B-F5CB39A98A27}"/>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3D7BC6C-28AB-F554-475B-D98DC48892A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163306" y="335205"/>
            <a:ext cx="5028694" cy="6161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C06EAF-99A9-82B4-781F-42691D7D8570}"/>
              </a:ext>
            </a:extLst>
          </p:cNvPr>
          <p:cNvSpPr>
            <a:spLocks noGrp="1"/>
          </p:cNvSpPr>
          <p:nvPr>
            <p:ph type="title"/>
          </p:nvPr>
        </p:nvSpPr>
        <p:spPr>
          <a:xfrm>
            <a:off x="1452812" y="412601"/>
            <a:ext cx="5181597" cy="680637"/>
          </a:xfrm>
          <a:solidFill>
            <a:schemeClr val="bg2">
              <a:lumMod val="90000"/>
            </a:schemeClr>
          </a:solidFill>
          <a:ln w="38100">
            <a:solidFill>
              <a:srgbClr val="676D7F"/>
            </a:solidFill>
          </a:ln>
        </p:spPr>
        <p:txBody>
          <a:bodyPr>
            <a:normAutofit fontScale="90000"/>
          </a:bodyPr>
          <a:lstStyle/>
          <a:p>
            <a:pPr algn="ctr"/>
            <a:r>
              <a:rPr lang="en-US" sz="4300" b="1">
                <a:solidFill>
                  <a:srgbClr val="676D7F"/>
                </a:solidFill>
                <a:cs typeface="Times New Roman" panose="02020603050405020304" pitchFamily="18" charset="0"/>
              </a:rPr>
              <a:t>Food Services</a:t>
            </a:r>
          </a:p>
        </p:txBody>
      </p:sp>
      <p:sp>
        <p:nvSpPr>
          <p:cNvPr id="3" name="Content Placeholder 2">
            <a:extLst>
              <a:ext uri="{FF2B5EF4-FFF2-40B4-BE49-F238E27FC236}">
                <a16:creationId xmlns:a16="http://schemas.microsoft.com/office/drawing/2014/main" id="{B53B0B87-5698-A182-5F9B-2AE1582563AC}"/>
              </a:ext>
            </a:extLst>
          </p:cNvPr>
          <p:cNvSpPr>
            <a:spLocks noGrp="1"/>
          </p:cNvSpPr>
          <p:nvPr>
            <p:ph sz="half" idx="1"/>
          </p:nvPr>
        </p:nvSpPr>
        <p:spPr>
          <a:xfrm>
            <a:off x="499913" y="1320800"/>
            <a:ext cx="6792395" cy="5841999"/>
          </a:xfrm>
        </p:spPr>
        <p:txBody>
          <a:bodyPr vert="horz" lIns="91440" tIns="45720" rIns="91440" bIns="45720" rtlCol="0" anchor="t">
            <a:normAutofit fontScale="85000" lnSpcReduction="20000"/>
          </a:bodyPr>
          <a:lstStyle/>
          <a:p>
            <a:pPr marL="0" indent="0" algn="ctr">
              <a:buNone/>
            </a:pPr>
            <a:endParaRPr lang="en-US" sz="1400" b="1" u="sng">
              <a:solidFill>
                <a:srgbClr val="B82E6C"/>
              </a:solidFill>
            </a:endParaRPr>
          </a:p>
          <a:p>
            <a:pPr marL="514350" indent="-457200">
              <a:lnSpc>
                <a:spcPct val="90000"/>
              </a:lnSpc>
              <a:spcAft>
                <a:spcPts val="600"/>
              </a:spcAft>
              <a:buFont typeface="Wingdings" panose="05000000000000000000" pitchFamily="2" charset="2"/>
              <a:buChar char="§"/>
            </a:pPr>
            <a:r>
              <a:rPr lang="en-US">
                <a:solidFill>
                  <a:srgbClr val="676D7F"/>
                </a:solidFill>
              </a:rPr>
              <a:t>Providers must maintain records of service utilization including receipts of purchase, catering contracts, and copies of agency or caterer’s MSDH grade.</a:t>
            </a:r>
          </a:p>
          <a:p>
            <a:pPr marL="514350" indent="-457200">
              <a:spcAft>
                <a:spcPts val="600"/>
              </a:spcAft>
              <a:buFont typeface="Wingdings" panose="05000000000000000000" pitchFamily="2" charset="2"/>
              <a:buChar char="§"/>
            </a:pPr>
            <a:r>
              <a:rPr lang="en-US" sz="2800">
                <a:solidFill>
                  <a:srgbClr val="676D7F"/>
                </a:solidFill>
              </a:rPr>
              <a:t>Home Delivered Meals (HDMs), </a:t>
            </a:r>
            <a:r>
              <a:rPr lang="en-US">
                <a:solidFill>
                  <a:srgbClr val="676D7F"/>
                </a:solidFill>
              </a:rPr>
              <a:t>fast</a:t>
            </a:r>
            <a:r>
              <a:rPr lang="en-US" sz="2800">
                <a:solidFill>
                  <a:srgbClr val="676D7F"/>
                </a:solidFill>
              </a:rPr>
              <a:t> </a:t>
            </a:r>
            <a:r>
              <a:rPr lang="en-US">
                <a:solidFill>
                  <a:srgbClr val="676D7F"/>
                </a:solidFill>
              </a:rPr>
              <a:t>food</a:t>
            </a:r>
            <a:r>
              <a:rPr lang="en-US" sz="2800">
                <a:solidFill>
                  <a:srgbClr val="676D7F"/>
                </a:solidFill>
              </a:rPr>
              <a:t>, and other government funded meal programs cannot be served in lieu of one (1) meal and two (2) snacks included as a component of </a:t>
            </a:r>
            <a:r>
              <a:rPr lang="en-US">
                <a:solidFill>
                  <a:srgbClr val="676D7F"/>
                </a:solidFill>
              </a:rPr>
              <a:t>ADC food</a:t>
            </a:r>
            <a:r>
              <a:rPr lang="en-US" sz="2800">
                <a:solidFill>
                  <a:srgbClr val="676D7F"/>
                </a:solidFill>
              </a:rPr>
              <a:t> services.</a:t>
            </a:r>
          </a:p>
          <a:p>
            <a:pPr marL="514350" indent="-457200">
              <a:spcAft>
                <a:spcPts val="600"/>
              </a:spcAft>
              <a:buFont typeface="Wingdings" panose="05000000000000000000" pitchFamily="2" charset="2"/>
              <a:buChar char="§"/>
            </a:pPr>
            <a:r>
              <a:rPr lang="en-US" sz="2800">
                <a:solidFill>
                  <a:srgbClr val="676D7F"/>
                </a:solidFill>
              </a:rPr>
              <a:t>If food is prepared on site, the facility must have a permit to operate a kitchen from MS State Dept of Health (MSDH).</a:t>
            </a:r>
          </a:p>
          <a:p>
            <a:pPr marL="514350" indent="-457200">
              <a:spcAft>
                <a:spcPts val="600"/>
              </a:spcAft>
              <a:buFont typeface="Wingdings" panose="05000000000000000000" pitchFamily="2" charset="2"/>
              <a:buChar char="§"/>
            </a:pPr>
            <a:r>
              <a:rPr lang="en-US" sz="2800">
                <a:solidFill>
                  <a:srgbClr val="676D7F"/>
                </a:solidFill>
              </a:rPr>
              <a:t>If food is not prepared on site,</a:t>
            </a:r>
            <a:r>
              <a:rPr lang="en-US">
                <a:solidFill>
                  <a:srgbClr val="676D7F"/>
                </a:solidFill>
              </a:rPr>
              <a:t> the facility must contract with and utilize a food service provider/caterer licensed by MSDH to provide nutritionally well-balanced meals that address the dietary needs of beneficiaries.</a:t>
            </a:r>
            <a:endParaRPr lang="en-US" sz="2800">
              <a:solidFill>
                <a:srgbClr val="676D7F"/>
              </a:solidFill>
            </a:endParaRPr>
          </a:p>
          <a:p>
            <a:pPr marL="0" indent="0">
              <a:buNone/>
            </a:pPr>
            <a:endParaRPr lang="en-US" u="sng"/>
          </a:p>
        </p:txBody>
      </p:sp>
      <p:sp>
        <p:nvSpPr>
          <p:cNvPr id="6" name="Slide Number Placeholder 5">
            <a:extLst>
              <a:ext uri="{FF2B5EF4-FFF2-40B4-BE49-F238E27FC236}">
                <a16:creationId xmlns:a16="http://schemas.microsoft.com/office/drawing/2014/main" id="{E678F9FB-1146-8EB6-6B71-E53D18F7AFA1}"/>
              </a:ext>
            </a:extLst>
          </p:cNvPr>
          <p:cNvSpPr>
            <a:spLocks noGrp="1"/>
          </p:cNvSpPr>
          <p:nvPr>
            <p:ph type="sldNum" sz="quarter" idx="12"/>
          </p:nvPr>
        </p:nvSpPr>
        <p:spPr/>
        <p:txBody>
          <a:bodyPr/>
          <a:lstStyle/>
          <a:p>
            <a:fld id="{E68F1C0E-076B-4C9D-A1F8-826B44A1103B}" type="slidenum">
              <a:rPr lang="en-US" smtClean="0"/>
              <a:t>44</a:t>
            </a:fld>
            <a:endParaRPr lang="en-US"/>
          </a:p>
        </p:txBody>
      </p:sp>
      <p:pic>
        <p:nvPicPr>
          <p:cNvPr id="5" name="Picture 4" descr="A picture containing icon&#10;&#10;AI-generated content may be incorrect.">
            <a:extLst>
              <a:ext uri="{FF2B5EF4-FFF2-40B4-BE49-F238E27FC236}">
                <a16:creationId xmlns:a16="http://schemas.microsoft.com/office/drawing/2014/main" id="{AEC15D76-F7E5-FFE2-D560-3CD814C55D6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99"/>
          <a:stretch/>
        </p:blipFill>
        <p:spPr>
          <a:xfrm>
            <a:off x="0" y="0"/>
            <a:ext cx="1452812" cy="1505840"/>
          </a:xfrm>
          <a:prstGeom prst="rect">
            <a:avLst/>
          </a:prstGeom>
        </p:spPr>
      </p:pic>
    </p:spTree>
    <p:extLst>
      <p:ext uri="{BB962C8B-B14F-4D97-AF65-F5344CB8AC3E}">
        <p14:creationId xmlns:p14="http://schemas.microsoft.com/office/powerpoint/2010/main" val="3214020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6" presetClass="entr" presetSubtype="3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out)">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5D48-8811-D40D-9227-102D89F7F3A2}"/>
              </a:ext>
            </a:extLst>
          </p:cNvPr>
          <p:cNvSpPr>
            <a:spLocks noGrp="1"/>
          </p:cNvSpPr>
          <p:nvPr>
            <p:ph type="title"/>
          </p:nvPr>
        </p:nvSpPr>
        <p:spPr>
          <a:xfrm>
            <a:off x="294289" y="517526"/>
            <a:ext cx="2916865" cy="2911474"/>
          </a:xfrm>
          <a:ln w="38100">
            <a:noFill/>
          </a:ln>
        </p:spPr>
        <p:txBody>
          <a:bodyPr>
            <a:normAutofit/>
          </a:bodyPr>
          <a:lstStyle/>
          <a:p>
            <a:r>
              <a:rPr lang="en-US" sz="3600" b="1">
                <a:solidFill>
                  <a:srgbClr val="676D7F"/>
                </a:solidFill>
                <a:latin typeface="+mj-lt"/>
                <a:cs typeface="Times New Roman" panose="02020603050405020304" pitchFamily="18" charset="0"/>
              </a:rPr>
              <a:t>Frequent Issues of Non-Compliance, </a:t>
            </a:r>
            <a:r>
              <a:rPr lang="en-US" sz="3600" b="1">
                <a:solidFill>
                  <a:srgbClr val="676D7F"/>
                </a:solidFill>
                <a:cs typeface="Times New Roman" panose="02020603050405020304" pitchFamily="18" charset="0"/>
              </a:rPr>
              <a:t>Food Services</a:t>
            </a:r>
          </a:p>
        </p:txBody>
      </p:sp>
      <p:sp>
        <p:nvSpPr>
          <p:cNvPr id="5" name="Slide Number Placeholder 4">
            <a:extLst>
              <a:ext uri="{FF2B5EF4-FFF2-40B4-BE49-F238E27FC236}">
                <a16:creationId xmlns:a16="http://schemas.microsoft.com/office/drawing/2014/main" id="{67F77071-13C5-1B26-898A-6027FDD4F9C3}"/>
              </a:ext>
            </a:extLst>
          </p:cNvPr>
          <p:cNvSpPr>
            <a:spLocks noGrp="1"/>
          </p:cNvSpPr>
          <p:nvPr>
            <p:ph type="sldNum" sz="quarter" idx="12"/>
          </p:nvPr>
        </p:nvSpPr>
        <p:spPr/>
        <p:txBody>
          <a:bodyPr/>
          <a:lstStyle/>
          <a:p>
            <a:fld id="{E68F1C0E-076B-4C9D-A1F8-826B44A1103B}" type="slidenum">
              <a:rPr lang="en-US" smtClean="0"/>
              <a:t>45</a:t>
            </a:fld>
            <a:endParaRPr lang="en-US"/>
          </a:p>
        </p:txBody>
      </p:sp>
      <p:graphicFrame>
        <p:nvGraphicFramePr>
          <p:cNvPr id="9" name="TextBox 3">
            <a:extLst>
              <a:ext uri="{FF2B5EF4-FFF2-40B4-BE49-F238E27FC236}">
                <a16:creationId xmlns:a16="http://schemas.microsoft.com/office/drawing/2014/main" id="{F098F757-EDC6-3F88-5117-8C342DB40FDE}"/>
              </a:ext>
            </a:extLst>
          </p:cNvPr>
          <p:cNvGraphicFramePr/>
          <p:nvPr>
            <p:extLst>
              <p:ext uri="{D42A27DB-BD31-4B8C-83A1-F6EECF244321}">
                <p14:modId xmlns:p14="http://schemas.microsoft.com/office/powerpoint/2010/main" val="3313980583"/>
              </p:ext>
            </p:extLst>
          </p:nvPr>
        </p:nvGraphicFramePr>
        <p:xfrm>
          <a:off x="3877661" y="433488"/>
          <a:ext cx="8086725" cy="6007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Icon">
            <a:extLst>
              <a:ext uri="{FF2B5EF4-FFF2-40B4-BE49-F238E27FC236}">
                <a16:creationId xmlns:a16="http://schemas.microsoft.com/office/drawing/2014/main" id="{CB3199C9-9384-96E7-C940-E964E27A832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470870" y="3864077"/>
            <a:ext cx="2608234" cy="2576512"/>
          </a:xfrm>
          <a:prstGeom prst="rect">
            <a:avLst/>
          </a:prstGeom>
          <a:effectLst>
            <a:softEdge rad="635000"/>
          </a:effectLst>
        </p:spPr>
      </p:pic>
    </p:spTree>
    <p:extLst>
      <p:ext uri="{BB962C8B-B14F-4D97-AF65-F5344CB8AC3E}">
        <p14:creationId xmlns:p14="http://schemas.microsoft.com/office/powerpoint/2010/main" val="18591261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7E26-4201-0126-CE6A-EB8B15751100}"/>
              </a:ext>
            </a:extLst>
          </p:cNvPr>
          <p:cNvSpPr>
            <a:spLocks noGrp="1"/>
          </p:cNvSpPr>
          <p:nvPr>
            <p:ph type="title"/>
          </p:nvPr>
        </p:nvSpPr>
        <p:spPr>
          <a:xfrm>
            <a:off x="3303371" y="238099"/>
            <a:ext cx="4918509" cy="701509"/>
          </a:xfrm>
          <a:solidFill>
            <a:schemeClr val="bg2">
              <a:lumMod val="90000"/>
            </a:schemeClr>
          </a:solidFill>
          <a:ln w="38100">
            <a:solidFill>
              <a:srgbClr val="676D7F"/>
            </a:solidFill>
          </a:ln>
        </p:spPr>
        <p:txBody>
          <a:bodyPr>
            <a:normAutofit/>
          </a:bodyPr>
          <a:lstStyle/>
          <a:p>
            <a:pPr algn="ctr"/>
            <a:r>
              <a:rPr lang="en-US" sz="4000" b="1">
                <a:solidFill>
                  <a:srgbClr val="676D7F"/>
                </a:solidFill>
                <a:cs typeface="Times New Roman" panose="02020603050405020304" pitchFamily="18" charset="0"/>
              </a:rPr>
              <a:t>Transportation</a:t>
            </a:r>
            <a:endParaRPr lang="en-US" sz="1200"/>
          </a:p>
        </p:txBody>
      </p:sp>
      <p:sp>
        <p:nvSpPr>
          <p:cNvPr id="3" name="Content Placeholder 2">
            <a:extLst>
              <a:ext uri="{FF2B5EF4-FFF2-40B4-BE49-F238E27FC236}">
                <a16:creationId xmlns:a16="http://schemas.microsoft.com/office/drawing/2014/main" id="{598087E5-3F21-ABA0-24B2-CC67B12F9A52}"/>
              </a:ext>
            </a:extLst>
          </p:cNvPr>
          <p:cNvSpPr>
            <a:spLocks noGrp="1"/>
          </p:cNvSpPr>
          <p:nvPr>
            <p:ph sz="half" idx="1"/>
          </p:nvPr>
        </p:nvSpPr>
        <p:spPr>
          <a:xfrm>
            <a:off x="184189" y="1197150"/>
            <a:ext cx="7073260" cy="5524325"/>
          </a:xfrm>
        </p:spPr>
        <p:txBody>
          <a:bodyPr>
            <a:normAutofit fontScale="92500" lnSpcReduction="10000"/>
          </a:bodyPr>
          <a:lstStyle/>
          <a:p>
            <a:pPr marL="0" indent="0">
              <a:buNone/>
            </a:pPr>
            <a:r>
              <a:rPr lang="en-US">
                <a:solidFill>
                  <a:srgbClr val="676D7F"/>
                </a:solidFill>
              </a:rPr>
              <a:t>The ADC must have a sufficient number of vehicles to transport beneficiaries between their residences and the facility, and to attend facility outings. Each vehicle must meet the requirements detailed in Administrative Code, Part 208.</a:t>
            </a:r>
          </a:p>
          <a:p>
            <a:pPr marL="0" indent="0">
              <a:buNone/>
            </a:pPr>
            <a:r>
              <a:rPr lang="en-US" b="1">
                <a:solidFill>
                  <a:srgbClr val="676D7F"/>
                </a:solidFill>
              </a:rPr>
              <a:t>If the facility contracts transportation services:</a:t>
            </a:r>
          </a:p>
          <a:p>
            <a:pPr marL="0" indent="0">
              <a:buNone/>
            </a:pPr>
            <a:endParaRPr lang="en-US" sz="800">
              <a:solidFill>
                <a:srgbClr val="676D7F"/>
              </a:solidFill>
            </a:endParaRPr>
          </a:p>
          <a:p>
            <a:pPr>
              <a:buFont typeface="Wingdings" panose="05000000000000000000" pitchFamily="2" charset="2"/>
              <a:buChar char="§"/>
            </a:pPr>
            <a:r>
              <a:rPr lang="en-US">
                <a:solidFill>
                  <a:srgbClr val="676D7F"/>
                </a:solidFill>
              </a:rPr>
              <a:t>The facility must be able to show current use of the transportation contract from a licensed provider of ADA compliant transportation services. </a:t>
            </a:r>
          </a:p>
          <a:p>
            <a:pPr>
              <a:buFont typeface="Wingdings" panose="05000000000000000000" pitchFamily="2" charset="2"/>
              <a:buChar char="§"/>
            </a:pPr>
            <a:r>
              <a:rPr lang="en-US">
                <a:solidFill>
                  <a:srgbClr val="676D7F"/>
                </a:solidFill>
              </a:rPr>
              <a:t>The contracted entity must meet all Division of Medicaid ADC transportation, vehicle, and driver requirements.</a:t>
            </a:r>
            <a:endParaRPr lang="en-US" u="sng">
              <a:solidFill>
                <a:srgbClr val="676D7F"/>
              </a:solidFill>
            </a:endParaRPr>
          </a:p>
          <a:p>
            <a:endParaRPr lang="en-US"/>
          </a:p>
        </p:txBody>
      </p:sp>
      <p:sp>
        <p:nvSpPr>
          <p:cNvPr id="5" name="Slide Number Placeholder 4">
            <a:extLst>
              <a:ext uri="{FF2B5EF4-FFF2-40B4-BE49-F238E27FC236}">
                <a16:creationId xmlns:a16="http://schemas.microsoft.com/office/drawing/2014/main" id="{CC6F89A2-A75B-6C50-54C6-AE693E222FAC}"/>
              </a:ext>
            </a:extLst>
          </p:cNvPr>
          <p:cNvSpPr>
            <a:spLocks noGrp="1"/>
          </p:cNvSpPr>
          <p:nvPr>
            <p:ph type="sldNum" sz="quarter" idx="12"/>
          </p:nvPr>
        </p:nvSpPr>
        <p:spPr/>
        <p:txBody>
          <a:bodyPr/>
          <a:lstStyle/>
          <a:p>
            <a:fld id="{E68F1C0E-076B-4C9D-A1F8-826B44A1103B}" type="slidenum">
              <a:rPr lang="en-US" smtClean="0"/>
              <a:t>46</a:t>
            </a:fld>
            <a:endParaRPr lang="en-US"/>
          </a:p>
        </p:txBody>
      </p:sp>
      <p:pic>
        <p:nvPicPr>
          <p:cNvPr id="6" name="Content Placeholder 5" descr="A picture containing road, transport, white&#10;&#10;AI-generated content may be incorrect.">
            <a:extLst>
              <a:ext uri="{FF2B5EF4-FFF2-40B4-BE49-F238E27FC236}">
                <a16:creationId xmlns:a16="http://schemas.microsoft.com/office/drawing/2014/main" id="{F2AB5F1A-8ED5-29DA-A126-94CE4EA2328A}"/>
              </a:ext>
            </a:extLst>
          </p:cNvPr>
          <p:cNvPicPr>
            <a:picLocks noGrp="1" noChangeAspect="1"/>
          </p:cNvPicPr>
          <p:nvPr>
            <p:ph sz="half" idx="2"/>
          </p:nvPr>
        </p:nvPicPr>
        <p:blipFill>
          <a:blip r:embed="rId3" cstate="print">
            <a:alphaModFix amt="93000"/>
            <a:extLst>
              <a:ext uri="{28A0092B-C50C-407E-A947-70E740481C1C}">
                <a14:useLocalDpi xmlns:a14="http://schemas.microsoft.com/office/drawing/2010/main" val="0"/>
              </a:ext>
            </a:extLst>
          </a:blip>
          <a:srcRect l="2450" r="9420" b="-1"/>
          <a:stretch/>
        </p:blipFill>
        <p:spPr bwMode="auto">
          <a:xfrm>
            <a:off x="7257449" y="2332319"/>
            <a:ext cx="4799798" cy="3279210"/>
          </a:xfrm>
          <a:prstGeom prst="rect">
            <a:avLst/>
          </a:prstGeom>
          <a:noFill/>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187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5FBD6-5790-77BF-8277-C5599BD248C0}"/>
              </a:ext>
            </a:extLst>
          </p:cNvPr>
          <p:cNvSpPr>
            <a:spLocks noGrp="1"/>
          </p:cNvSpPr>
          <p:nvPr>
            <p:ph type="sldNum" sz="quarter" idx="12"/>
          </p:nvPr>
        </p:nvSpPr>
        <p:spPr/>
        <p:txBody>
          <a:bodyPr/>
          <a:lstStyle/>
          <a:p>
            <a:fld id="{E68F1C0E-076B-4C9D-A1F8-826B44A1103B}" type="slidenum">
              <a:rPr lang="en-US" smtClean="0"/>
              <a:t>47</a:t>
            </a:fld>
            <a:endParaRPr lang="en-US"/>
          </a:p>
        </p:txBody>
      </p:sp>
      <p:graphicFrame>
        <p:nvGraphicFramePr>
          <p:cNvPr id="13" name="TextBox 3">
            <a:extLst>
              <a:ext uri="{FF2B5EF4-FFF2-40B4-BE49-F238E27FC236}">
                <a16:creationId xmlns:a16="http://schemas.microsoft.com/office/drawing/2014/main" id="{80720DD4-AA36-64BF-12F8-269F72C8C5C7}"/>
              </a:ext>
            </a:extLst>
          </p:cNvPr>
          <p:cNvGraphicFramePr/>
          <p:nvPr>
            <p:extLst>
              <p:ext uri="{D42A27DB-BD31-4B8C-83A1-F6EECF244321}">
                <p14:modId xmlns:p14="http://schemas.microsoft.com/office/powerpoint/2010/main" val="1757326679"/>
              </p:ext>
            </p:extLst>
          </p:nvPr>
        </p:nvGraphicFramePr>
        <p:xfrm>
          <a:off x="3524251" y="247651"/>
          <a:ext cx="8020050" cy="596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AE529C0-8D7F-AA52-7C97-55D6442C86AA}"/>
              </a:ext>
            </a:extLst>
          </p:cNvPr>
          <p:cNvSpPr txBox="1"/>
          <p:nvPr/>
        </p:nvSpPr>
        <p:spPr>
          <a:xfrm>
            <a:off x="258017" y="702371"/>
            <a:ext cx="3266233" cy="2308324"/>
          </a:xfrm>
          <a:prstGeom prst="rect">
            <a:avLst/>
          </a:prstGeom>
          <a:noFill/>
        </p:spPr>
        <p:txBody>
          <a:bodyPr wrap="square" rtlCol="0">
            <a:spAutoFit/>
          </a:bodyPr>
          <a:lstStyle/>
          <a:p>
            <a:r>
              <a:rPr lang="en-US" sz="3600" b="1">
                <a:solidFill>
                  <a:srgbClr val="676D7F"/>
                </a:solidFill>
                <a:latin typeface="+mj-lt"/>
                <a:cs typeface="Times New Roman" panose="02020603050405020304" pitchFamily="18" charset="0"/>
              </a:rPr>
              <a:t>Frequent Issues of Non-Compliance Transportation</a:t>
            </a:r>
          </a:p>
        </p:txBody>
      </p:sp>
      <p:sp>
        <p:nvSpPr>
          <p:cNvPr id="6" name="TextBox 5">
            <a:extLst>
              <a:ext uri="{FF2B5EF4-FFF2-40B4-BE49-F238E27FC236}">
                <a16:creationId xmlns:a16="http://schemas.microsoft.com/office/drawing/2014/main" id="{F5358AA0-C712-7319-09D4-FF24E4A741F9}"/>
              </a:ext>
            </a:extLst>
          </p:cNvPr>
          <p:cNvSpPr txBox="1"/>
          <p:nvPr/>
        </p:nvSpPr>
        <p:spPr>
          <a:xfrm>
            <a:off x="2709525" y="6396077"/>
            <a:ext cx="9384913" cy="369332"/>
          </a:xfrm>
          <a:prstGeom prst="rect">
            <a:avLst/>
          </a:prstGeom>
          <a:solidFill>
            <a:schemeClr val="bg2">
              <a:lumMod val="90000"/>
            </a:schemeClr>
          </a:solidFill>
          <a:ln w="38100">
            <a:solidFill>
              <a:srgbClr val="676D7F"/>
            </a:solidFill>
          </a:ln>
        </p:spPr>
        <p:txBody>
          <a:bodyPr wrap="square">
            <a:spAutoFit/>
          </a:bodyPr>
          <a:lstStyle/>
          <a:p>
            <a:pPr marL="0" indent="0">
              <a:buNone/>
            </a:pPr>
            <a:r>
              <a:rPr lang="en-US" sz="1800" b="1">
                <a:solidFill>
                  <a:srgbClr val="676D7F"/>
                </a:solidFill>
                <a:hlinkClick r:id="rId8">
                  <a:extLst>
                    <a:ext uri="{A12FA001-AC4F-418D-AE19-62706E023703}">
                      <ahyp:hlinkClr xmlns:ahyp="http://schemas.microsoft.com/office/drawing/2018/hyperlinkcolor" val="tx"/>
                    </a:ext>
                  </a:extLst>
                </a:hlinkClick>
              </a:rPr>
              <a:t>https://www.transit.dot.gov/regulations-and-guidance/civil-rights-ada/ada-regulations</a:t>
            </a:r>
            <a:endParaRPr lang="en-US" sz="1800" b="1">
              <a:solidFill>
                <a:srgbClr val="676D7F"/>
              </a:solidFill>
            </a:endParaRPr>
          </a:p>
        </p:txBody>
      </p:sp>
      <p:pic>
        <p:nvPicPr>
          <p:cNvPr id="2" name="Picture 1" descr="Icon">
            <a:extLst>
              <a:ext uri="{FF2B5EF4-FFF2-40B4-BE49-F238E27FC236}">
                <a16:creationId xmlns:a16="http://schemas.microsoft.com/office/drawing/2014/main" id="{572B891B-39EC-DFAE-040D-C2531613DACD}"/>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 r="-787" b="7814"/>
          <a:stretch/>
        </p:blipFill>
        <p:spPr>
          <a:xfrm>
            <a:off x="340748" y="3399148"/>
            <a:ext cx="2451004" cy="2421194"/>
          </a:xfrm>
          <a:prstGeom prst="rect">
            <a:avLst/>
          </a:prstGeom>
          <a:effectLst>
            <a:softEdge rad="635000"/>
          </a:effectLst>
        </p:spPr>
      </p:pic>
    </p:spTree>
    <p:extLst>
      <p:ext uri="{BB962C8B-B14F-4D97-AF65-F5344CB8AC3E}">
        <p14:creationId xmlns:p14="http://schemas.microsoft.com/office/powerpoint/2010/main" val="297531921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D0ACA8-6360-C8E4-4124-836D2F2E3CC8}"/>
              </a:ext>
            </a:extLst>
          </p:cNvPr>
          <p:cNvSpPr txBox="1"/>
          <p:nvPr/>
        </p:nvSpPr>
        <p:spPr>
          <a:xfrm>
            <a:off x="652417" y="3741793"/>
            <a:ext cx="4306685" cy="61301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kern="1200">
              <a:solidFill>
                <a:schemeClr val="tx1"/>
              </a:solidFill>
              <a:latin typeface="+mj-lt"/>
              <a:ea typeface="+mj-ea"/>
              <a:cs typeface="+mj-cs"/>
            </a:endParaRPr>
          </a:p>
        </p:txBody>
      </p:sp>
      <p:pic>
        <p:nvPicPr>
          <p:cNvPr id="13" name="Picture 12" descr="A group of people dancing&#10;&#10;AI-generated content may be incorrect.">
            <a:extLst>
              <a:ext uri="{FF2B5EF4-FFF2-40B4-BE49-F238E27FC236}">
                <a16:creationId xmlns:a16="http://schemas.microsoft.com/office/drawing/2014/main" id="{61FF4AA6-83FD-E96A-13EE-0915D8FE15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51" r="23569" b="2"/>
          <a:stretch>
            <a:fillRect/>
          </a:stretch>
        </p:blipFill>
        <p:spPr>
          <a:xfrm>
            <a:off x="2507376" y="179992"/>
            <a:ext cx="2256267" cy="2248608"/>
          </a:xfrm>
          <a:prstGeom prst="rect">
            <a:avLst/>
          </a:prstGeom>
          <a:effectLst>
            <a:softEdge rad="127000"/>
          </a:effectLst>
        </p:spPr>
      </p:pic>
      <p:sp>
        <p:nvSpPr>
          <p:cNvPr id="17" name="TextBox 16">
            <a:extLst>
              <a:ext uri="{FF2B5EF4-FFF2-40B4-BE49-F238E27FC236}">
                <a16:creationId xmlns:a16="http://schemas.microsoft.com/office/drawing/2014/main" id="{71130A33-8CBF-5D9C-9742-72F98D7CE691}"/>
              </a:ext>
            </a:extLst>
          </p:cNvPr>
          <p:cNvSpPr txBox="1"/>
          <p:nvPr/>
        </p:nvSpPr>
        <p:spPr>
          <a:xfrm>
            <a:off x="5279415" y="3599709"/>
            <a:ext cx="6394697" cy="293375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a:p>
        </p:txBody>
      </p:sp>
      <p:sp>
        <p:nvSpPr>
          <p:cNvPr id="3" name="Slide Number Placeholder 2">
            <a:extLst>
              <a:ext uri="{FF2B5EF4-FFF2-40B4-BE49-F238E27FC236}">
                <a16:creationId xmlns:a16="http://schemas.microsoft.com/office/drawing/2014/main" id="{3EF7C257-C25A-3D34-ED81-3266D07B892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48</a:t>
            </a:fld>
            <a:endParaRPr lang="en-US">
              <a:solidFill>
                <a:schemeClr val="tx1">
                  <a:tint val="75000"/>
                </a:schemeClr>
              </a:solidFill>
            </a:endParaRPr>
          </a:p>
        </p:txBody>
      </p:sp>
      <p:sp>
        <p:nvSpPr>
          <p:cNvPr id="27" name="TextBox 26">
            <a:extLst>
              <a:ext uri="{FF2B5EF4-FFF2-40B4-BE49-F238E27FC236}">
                <a16:creationId xmlns:a16="http://schemas.microsoft.com/office/drawing/2014/main" id="{D56B1758-8117-CCBD-5B0E-BB15BF618A2B}"/>
              </a:ext>
            </a:extLst>
          </p:cNvPr>
          <p:cNvSpPr txBox="1"/>
          <p:nvPr/>
        </p:nvSpPr>
        <p:spPr>
          <a:xfrm>
            <a:off x="1693977" y="2980344"/>
            <a:ext cx="8383605" cy="590931"/>
          </a:xfrm>
          <a:prstGeom prst="rect">
            <a:avLst/>
          </a:prstGeom>
          <a:solidFill>
            <a:schemeClr val="bg2">
              <a:lumMod val="90000"/>
            </a:schemeClr>
          </a:solidFill>
          <a:ln w="38100">
            <a:solidFill>
              <a:srgbClr val="676D7F"/>
            </a:solidFill>
          </a:ln>
        </p:spPr>
        <p:txBody>
          <a:bodyPr wrap="square">
            <a:spAutoFit/>
          </a:bodyPr>
          <a:lstStyle/>
          <a:p>
            <a:pPr>
              <a:lnSpc>
                <a:spcPct val="90000"/>
              </a:lnSpc>
              <a:spcBef>
                <a:spcPct val="0"/>
              </a:spcBef>
              <a:spcAft>
                <a:spcPts val="600"/>
              </a:spcAft>
            </a:pPr>
            <a:r>
              <a:rPr lang="en-US" sz="3600" b="1">
                <a:solidFill>
                  <a:srgbClr val="676D7F"/>
                </a:solidFill>
                <a:latin typeface="Times New Roman" panose="02020603050405020304" pitchFamily="18" charset="0"/>
                <a:ea typeface="+mj-ea"/>
                <a:cs typeface="Times New Roman" panose="02020603050405020304" pitchFamily="18" charset="0"/>
              </a:rPr>
              <a:t>Social, Health and Recreational Activities</a:t>
            </a:r>
            <a:endParaRPr lang="en-US" sz="3600" b="1" kern="1200">
              <a:solidFill>
                <a:srgbClr val="676D7F"/>
              </a:solidFill>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129A8189-3A7B-DA88-8144-7C479FCB4D2A}"/>
              </a:ext>
            </a:extLst>
          </p:cNvPr>
          <p:cNvSpPr txBox="1"/>
          <p:nvPr/>
        </p:nvSpPr>
        <p:spPr>
          <a:xfrm>
            <a:off x="116698" y="3911267"/>
            <a:ext cx="11847504" cy="2308324"/>
          </a:xfrm>
          <a:prstGeom prst="rect">
            <a:avLst/>
          </a:prstGeom>
          <a:noFill/>
        </p:spPr>
        <p:txBody>
          <a:bodyPr wrap="square">
            <a:spAutoFit/>
          </a:bodyPr>
          <a:lstStyle/>
          <a:p>
            <a:pPr marL="285750" indent="-285750">
              <a:buFont typeface="Wingdings" panose="05000000000000000000" pitchFamily="2" charset="2"/>
              <a:buChar char="§"/>
            </a:pPr>
            <a:r>
              <a:rPr lang="en-US" sz="2400">
                <a:solidFill>
                  <a:srgbClr val="676D7F"/>
                </a:solidFill>
              </a:rPr>
              <a:t>ADCs must meet the physical and social needs of each beneficiary and maintain compliance with the state and federal guidelines regarding services provided. </a:t>
            </a:r>
          </a:p>
          <a:p>
            <a:endParaRPr lang="en-US" sz="2400">
              <a:solidFill>
                <a:srgbClr val="676D7F"/>
              </a:solidFill>
            </a:endParaRPr>
          </a:p>
          <a:p>
            <a:pPr marL="285750" indent="-285750">
              <a:buFont typeface="Wingdings" panose="05000000000000000000" pitchFamily="2" charset="2"/>
              <a:buChar char="§"/>
            </a:pPr>
            <a:r>
              <a:rPr lang="en-US" sz="2400">
                <a:solidFill>
                  <a:srgbClr val="676D7F"/>
                </a:solidFill>
              </a:rPr>
              <a:t>ADCs must provide social, health, and recreational activities which optimize, but not regiment, individual initiative, autonomy, and independence, including, but not limited to, daily activities, physical environment and personal preferences.</a:t>
            </a:r>
          </a:p>
        </p:txBody>
      </p:sp>
      <p:pic>
        <p:nvPicPr>
          <p:cNvPr id="5" name="Picture 4" descr="A group of people sitting around a table&#10;&#10;AI-generated content may be incorrect.">
            <a:extLst>
              <a:ext uri="{FF2B5EF4-FFF2-40B4-BE49-F238E27FC236}">
                <a16:creationId xmlns:a16="http://schemas.microsoft.com/office/drawing/2014/main" id="{42BA892A-B9EA-78F5-7C7A-C476DC96EB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98054" y="232522"/>
            <a:ext cx="2117558" cy="2184415"/>
          </a:xfrm>
          <a:prstGeom prst="rect">
            <a:avLst/>
          </a:prstGeom>
          <a:effectLst>
            <a:softEdge rad="127000"/>
          </a:effectLst>
        </p:spPr>
      </p:pic>
      <p:pic>
        <p:nvPicPr>
          <p:cNvPr id="12" name="Picture 11" descr="A group of people in a room&#10;&#10;AI-generated content may be incorrect.">
            <a:extLst>
              <a:ext uri="{FF2B5EF4-FFF2-40B4-BE49-F238E27FC236}">
                <a16:creationId xmlns:a16="http://schemas.microsoft.com/office/drawing/2014/main" id="{EF4ECC68-B1E1-2BF2-B80B-3987EE6F584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50023" y="179991"/>
            <a:ext cx="2364763" cy="2248607"/>
          </a:xfrm>
          <a:prstGeom prst="rect">
            <a:avLst/>
          </a:prstGeom>
          <a:effectLst>
            <a:softEdge rad="127000"/>
          </a:effectLst>
        </p:spPr>
      </p:pic>
      <p:pic>
        <p:nvPicPr>
          <p:cNvPr id="16" name="Picture 15" descr="A group of people sitting around a table&#10;&#10;AI-generated content may be incorrect.">
            <a:extLst>
              <a:ext uri="{FF2B5EF4-FFF2-40B4-BE49-F238E27FC236}">
                <a16:creationId xmlns:a16="http://schemas.microsoft.com/office/drawing/2014/main" id="{E725C5DA-5014-24B9-AE04-50AE0D0297F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6698" y="219111"/>
            <a:ext cx="2256267" cy="2153138"/>
          </a:xfrm>
          <a:prstGeom prst="rect">
            <a:avLst/>
          </a:prstGeom>
          <a:effectLst>
            <a:softEdge rad="127000"/>
          </a:effectLst>
        </p:spPr>
      </p:pic>
      <p:pic>
        <p:nvPicPr>
          <p:cNvPr id="19" name="Picture 18" descr="A picture containing person, indoor, dish&#10;&#10;AI-generated content may be incorrect.">
            <a:extLst>
              <a:ext uri="{FF2B5EF4-FFF2-40B4-BE49-F238E27FC236}">
                <a16:creationId xmlns:a16="http://schemas.microsoft.com/office/drawing/2014/main" id="{0486B872-0DBC-2017-1536-450A202268B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649197" y="179991"/>
            <a:ext cx="2453451" cy="2308324"/>
          </a:xfrm>
          <a:prstGeom prst="rect">
            <a:avLst/>
          </a:prstGeom>
          <a:effectLst>
            <a:softEdge rad="127000"/>
          </a:effectLst>
        </p:spPr>
      </p:pic>
    </p:spTree>
    <p:extLst>
      <p:ext uri="{BB962C8B-B14F-4D97-AF65-F5344CB8AC3E}">
        <p14:creationId xmlns:p14="http://schemas.microsoft.com/office/powerpoint/2010/main" val="294534620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EA2C56-1F92-A0D8-B4B0-808E18177CA7}"/>
              </a:ext>
            </a:extLst>
          </p:cNvPr>
          <p:cNvSpPr txBox="1"/>
          <p:nvPr/>
        </p:nvSpPr>
        <p:spPr>
          <a:xfrm>
            <a:off x="370575" y="404128"/>
            <a:ext cx="11602350" cy="646331"/>
          </a:xfrm>
          <a:prstGeom prst="rect">
            <a:avLst/>
          </a:prstGeom>
          <a:noFill/>
          <a:ln w="38100">
            <a:solidFill>
              <a:srgbClr val="676D7F"/>
            </a:solidFill>
          </a:ln>
        </p:spPr>
        <p:txBody>
          <a:bodyPr wrap="square">
            <a:spAutoFit/>
          </a:bodyPr>
          <a:lstStyle/>
          <a:p>
            <a:pPr lvl="0" algn="l"/>
            <a:r>
              <a:rPr lang="en-US" b="1">
                <a:solidFill>
                  <a:srgbClr val="676D7F"/>
                </a:solidFill>
              </a:rPr>
              <a:t>If the provider chooses to have exercise equipment in the facility as part of recreational activities, the f</a:t>
            </a:r>
            <a:r>
              <a:rPr lang="en-US" b="1" i="0">
                <a:solidFill>
                  <a:srgbClr val="676D7F"/>
                </a:solidFill>
              </a:rPr>
              <a:t>acility must</a:t>
            </a:r>
            <a:r>
              <a:rPr lang="en-US" b="1">
                <a:solidFill>
                  <a:srgbClr val="676D7F"/>
                </a:solidFill>
              </a:rPr>
              <a:t> m</a:t>
            </a:r>
            <a:r>
              <a:rPr lang="en-US" b="1" i="0">
                <a:solidFill>
                  <a:srgbClr val="676D7F"/>
                </a:solidFill>
              </a:rPr>
              <a:t>eet ADA requirements for exercise equipment, including clear floor space and accessible routes.</a:t>
            </a:r>
            <a:endParaRPr lang="en-US" b="1">
              <a:solidFill>
                <a:srgbClr val="676D7F"/>
              </a:solidFill>
            </a:endParaRPr>
          </a:p>
        </p:txBody>
      </p:sp>
      <p:sp>
        <p:nvSpPr>
          <p:cNvPr id="7" name="TextBox 6">
            <a:extLst>
              <a:ext uri="{FF2B5EF4-FFF2-40B4-BE49-F238E27FC236}">
                <a16:creationId xmlns:a16="http://schemas.microsoft.com/office/drawing/2014/main" id="{6215C0A6-D9F1-012A-B03E-01E9DDCDB878}"/>
              </a:ext>
            </a:extLst>
          </p:cNvPr>
          <p:cNvSpPr txBox="1"/>
          <p:nvPr/>
        </p:nvSpPr>
        <p:spPr>
          <a:xfrm>
            <a:off x="370575" y="1473018"/>
            <a:ext cx="5198952" cy="2431435"/>
          </a:xfrm>
          <a:prstGeom prst="rect">
            <a:avLst/>
          </a:prstGeom>
          <a:noFill/>
        </p:spPr>
        <p:txBody>
          <a:bodyPr wrap="square">
            <a:spAutoFit/>
          </a:bodyPr>
          <a:lstStyle/>
          <a:p>
            <a:pPr lvl="0" algn="l"/>
            <a:r>
              <a:rPr lang="en-US" b="1" i="0">
                <a:solidFill>
                  <a:srgbClr val="676D7F"/>
                </a:solidFill>
              </a:rPr>
              <a:t>Accessible Exercise Equipment:</a:t>
            </a:r>
          </a:p>
          <a:p>
            <a:pPr lvl="0" algn="l"/>
            <a:endParaRPr lang="en-US" sz="800" b="1" i="0">
              <a:solidFill>
                <a:srgbClr val="676D7F"/>
              </a:solidFill>
            </a:endParaRPr>
          </a:p>
          <a:p>
            <a:pPr marL="285750" lvl="0" indent="-285750" algn="l">
              <a:buFont typeface="Wingdings" panose="05000000000000000000" pitchFamily="2" charset="2"/>
              <a:buChar char="§"/>
            </a:pPr>
            <a:r>
              <a:rPr lang="en-US" b="0" i="0">
                <a:solidFill>
                  <a:srgbClr val="676D7F"/>
                </a:solidFill>
              </a:rPr>
              <a:t>At least one of each type of exercise equipment or machine must have clear floor space of at least 30 by 48 inches and be served by an accessible route. </a:t>
            </a:r>
          </a:p>
          <a:p>
            <a:pPr marL="285750" lvl="0" indent="-285750" algn="l">
              <a:buFont typeface="Wingdings" panose="05000000000000000000" pitchFamily="2" charset="2"/>
              <a:buChar char="§"/>
            </a:pPr>
            <a:r>
              <a:rPr lang="en-US" b="0" i="0">
                <a:solidFill>
                  <a:srgbClr val="676D7F"/>
                </a:solidFill>
              </a:rPr>
              <a:t>If the clear space is enclosed on three sides (e.g., by walls or the equipment itself), the clear space must be at least 36 by 48 inches.</a:t>
            </a:r>
            <a:endParaRPr lang="en-US">
              <a:solidFill>
                <a:srgbClr val="676D7F"/>
              </a:solidFill>
            </a:endParaRPr>
          </a:p>
        </p:txBody>
      </p:sp>
      <p:pic>
        <p:nvPicPr>
          <p:cNvPr id="8" name="Picture 7" descr="Scatter chart, qr code&#10;&#10;AI-generated content may be incorrect.">
            <a:extLst>
              <a:ext uri="{FF2B5EF4-FFF2-40B4-BE49-F238E27FC236}">
                <a16:creationId xmlns:a16="http://schemas.microsoft.com/office/drawing/2014/main" id="{00B92E75-208B-C6B9-6D11-54E58FFDB64C}"/>
              </a:ext>
            </a:extLst>
          </p:cNvPr>
          <p:cNvPicPr>
            <a:picLocks noChangeAspect="1"/>
          </p:cNvPicPr>
          <p:nvPr/>
        </p:nvPicPr>
        <p:blipFill>
          <a:blip r:embed="rId2"/>
          <a:stretch>
            <a:fillRect/>
          </a:stretch>
        </p:blipFill>
        <p:spPr>
          <a:xfrm>
            <a:off x="1107080" y="3904453"/>
            <a:ext cx="2666264" cy="2520338"/>
          </a:xfrm>
          <a:prstGeom prst="rect">
            <a:avLst/>
          </a:prstGeom>
        </p:spPr>
      </p:pic>
      <p:sp>
        <p:nvSpPr>
          <p:cNvPr id="9" name="TextBox 8">
            <a:extLst>
              <a:ext uri="{FF2B5EF4-FFF2-40B4-BE49-F238E27FC236}">
                <a16:creationId xmlns:a16="http://schemas.microsoft.com/office/drawing/2014/main" id="{96995FF8-89DB-A5DC-B36F-80B1E9FD81A9}"/>
              </a:ext>
            </a:extLst>
          </p:cNvPr>
          <p:cNvSpPr txBox="1"/>
          <p:nvPr/>
        </p:nvSpPr>
        <p:spPr>
          <a:xfrm>
            <a:off x="162172" y="6412568"/>
            <a:ext cx="4556080" cy="315407"/>
          </a:xfrm>
          <a:prstGeom prst="rect">
            <a:avLst/>
          </a:prstGeom>
          <a:solidFill>
            <a:schemeClr val="bg1"/>
          </a:solidFill>
          <a:ln w="38100">
            <a:solidFill>
              <a:srgbClr val="676D7F"/>
            </a:solidFill>
          </a:ln>
        </p:spPr>
        <p:txBody>
          <a:bodyPr wrap="square">
            <a:spAutoFit/>
          </a:bodyPr>
          <a:lstStyle/>
          <a:p>
            <a:pPr algn="ctr">
              <a:lnSpc>
                <a:spcPct val="90000"/>
              </a:lnSpc>
              <a:spcAft>
                <a:spcPts val="600"/>
              </a:spcAft>
            </a:pPr>
            <a:r>
              <a:rPr lang="en-US" sz="1600" b="1">
                <a:solidFill>
                  <a:srgbClr val="676D7F"/>
                </a:solidFill>
              </a:rPr>
              <a:t>Link: Guide to the ADA Accessibility Standards</a:t>
            </a:r>
          </a:p>
        </p:txBody>
      </p:sp>
      <p:graphicFrame>
        <p:nvGraphicFramePr>
          <p:cNvPr id="11" name="TextBox 2">
            <a:extLst>
              <a:ext uri="{FF2B5EF4-FFF2-40B4-BE49-F238E27FC236}">
                <a16:creationId xmlns:a16="http://schemas.microsoft.com/office/drawing/2014/main" id="{453645F4-5A7F-6F86-D0EE-AADAE458AAE9}"/>
              </a:ext>
            </a:extLst>
          </p:cNvPr>
          <p:cNvGraphicFramePr/>
          <p:nvPr>
            <p:extLst>
              <p:ext uri="{D42A27DB-BD31-4B8C-83A1-F6EECF244321}">
                <p14:modId xmlns:p14="http://schemas.microsoft.com/office/powerpoint/2010/main" val="1560831740"/>
              </p:ext>
            </p:extLst>
          </p:nvPr>
        </p:nvGraphicFramePr>
        <p:xfrm>
          <a:off x="5258090" y="1569592"/>
          <a:ext cx="6714835" cy="46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37086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AF7DA-FBD8-6790-3D74-B15076A5D7C9}"/>
              </a:ext>
            </a:extLst>
          </p:cNvPr>
          <p:cNvSpPr>
            <a:spLocks noGrp="1"/>
          </p:cNvSpPr>
          <p:nvPr>
            <p:ph type="sldNum" sz="quarter" idx="12"/>
          </p:nvPr>
        </p:nvSpPr>
        <p:spPr/>
        <p:txBody>
          <a:bodyPr/>
          <a:lstStyle/>
          <a:p>
            <a:fld id="{E68F1C0E-076B-4C9D-A1F8-826B44A1103B}" type="slidenum">
              <a:rPr lang="en-US" smtClean="0"/>
              <a:t>5</a:t>
            </a:fld>
            <a:endParaRPr lang="en-US"/>
          </a:p>
        </p:txBody>
      </p:sp>
      <p:sp>
        <p:nvSpPr>
          <p:cNvPr id="3" name="Rectangle 2" descr="Handshake">
            <a:extLst>
              <a:ext uri="{FF2B5EF4-FFF2-40B4-BE49-F238E27FC236}">
                <a16:creationId xmlns:a16="http://schemas.microsoft.com/office/drawing/2014/main" id="{F79A281E-DB3D-C5F8-35A4-B8E9D387E521}"/>
              </a:ext>
            </a:extLst>
          </p:cNvPr>
          <p:cNvSpPr/>
          <p:nvPr/>
        </p:nvSpPr>
        <p:spPr>
          <a:xfrm>
            <a:off x="4017643" y="616018"/>
            <a:ext cx="3682567" cy="367685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0150BF1F-33A5-8C69-93EC-2B0FA0BFE78A}"/>
              </a:ext>
            </a:extLst>
          </p:cNvPr>
          <p:cNvGrpSpPr/>
          <p:nvPr/>
        </p:nvGrpSpPr>
        <p:grpSpPr>
          <a:xfrm>
            <a:off x="2644789" y="4129238"/>
            <a:ext cx="6428273" cy="937003"/>
            <a:chOff x="63697" y="3076913"/>
            <a:chExt cx="3256950" cy="300275"/>
          </a:xfrm>
        </p:grpSpPr>
        <p:sp>
          <p:nvSpPr>
            <p:cNvPr id="5" name="Rectangle 4">
              <a:extLst>
                <a:ext uri="{FF2B5EF4-FFF2-40B4-BE49-F238E27FC236}">
                  <a16:creationId xmlns:a16="http://schemas.microsoft.com/office/drawing/2014/main" id="{2026F652-74CB-008D-AFD2-DA1E95672104}"/>
                </a:ext>
              </a:extLst>
            </p:cNvPr>
            <p:cNvSpPr/>
            <p:nvPr/>
          </p:nvSpPr>
          <p:spPr>
            <a:xfrm>
              <a:off x="63697" y="3076913"/>
              <a:ext cx="3256950" cy="300275"/>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03D162DC-47FF-2033-716E-09FC4DA8E033}"/>
                </a:ext>
              </a:extLst>
            </p:cNvPr>
            <p:cNvSpPr txBox="1"/>
            <p:nvPr/>
          </p:nvSpPr>
          <p:spPr>
            <a:xfrm>
              <a:off x="63697" y="3076913"/>
              <a:ext cx="3256950" cy="300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6000" b="1" kern="1200">
                  <a:solidFill>
                    <a:schemeClr val="bg1"/>
                  </a:solidFill>
                </a:rPr>
                <a:t>Introduction</a:t>
              </a:r>
            </a:p>
          </p:txBody>
        </p:sp>
      </p:grpSp>
    </p:spTree>
    <p:extLst>
      <p:ext uri="{BB962C8B-B14F-4D97-AF65-F5344CB8AC3E}">
        <p14:creationId xmlns:p14="http://schemas.microsoft.com/office/powerpoint/2010/main" val="3153110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56B48-E91E-7EEC-8449-3B46D8B0C309}"/>
              </a:ext>
            </a:extLst>
          </p:cNvPr>
          <p:cNvSpPr>
            <a:spLocks noGrp="1"/>
          </p:cNvSpPr>
          <p:nvPr>
            <p:ph type="sldNum" sz="quarter" idx="12"/>
          </p:nvPr>
        </p:nvSpPr>
        <p:spPr/>
        <p:txBody>
          <a:bodyPr/>
          <a:lstStyle/>
          <a:p>
            <a:fld id="{E68F1C0E-076B-4C9D-A1F8-826B44A1103B}" type="slidenum">
              <a:rPr lang="en-US" smtClean="0"/>
              <a:t>50</a:t>
            </a:fld>
            <a:endParaRPr lang="en-US"/>
          </a:p>
        </p:txBody>
      </p:sp>
      <p:pic>
        <p:nvPicPr>
          <p:cNvPr id="30" name="Picture 29" descr="A person sitting on a couch&#10;&#10;AI-generated content may be incorrect.">
            <a:extLst>
              <a:ext uri="{FF2B5EF4-FFF2-40B4-BE49-F238E27FC236}">
                <a16:creationId xmlns:a16="http://schemas.microsoft.com/office/drawing/2014/main" id="{62471E8D-DE4D-E608-6C8A-6AE4E38F6A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4945" y="1730384"/>
            <a:ext cx="3533374" cy="3555330"/>
          </a:xfrm>
          <a:prstGeom prst="rect">
            <a:avLst/>
          </a:prstGeom>
          <a:effectLst>
            <a:softEdge rad="127000"/>
          </a:effectLst>
        </p:spPr>
      </p:pic>
      <p:sp>
        <p:nvSpPr>
          <p:cNvPr id="4" name="TextBox 3">
            <a:extLst>
              <a:ext uri="{FF2B5EF4-FFF2-40B4-BE49-F238E27FC236}">
                <a16:creationId xmlns:a16="http://schemas.microsoft.com/office/drawing/2014/main" id="{7D074C53-A847-65C4-6CE4-237945FB29AF}"/>
              </a:ext>
            </a:extLst>
          </p:cNvPr>
          <p:cNvSpPr txBox="1"/>
          <p:nvPr/>
        </p:nvSpPr>
        <p:spPr>
          <a:xfrm>
            <a:off x="404705" y="1266391"/>
            <a:ext cx="7628471" cy="1154162"/>
          </a:xfrm>
          <a:prstGeom prst="rect">
            <a:avLst/>
          </a:prstGeom>
          <a:noFill/>
        </p:spPr>
        <p:txBody>
          <a:bodyPr wrap="square">
            <a:spAutoFit/>
          </a:bodyPr>
          <a:lstStyle/>
          <a:p>
            <a:pPr lvl="0"/>
            <a:r>
              <a:rPr lang="en-US" sz="2300">
                <a:solidFill>
                  <a:srgbClr val="676D7F"/>
                </a:solidFill>
                <a:latin typeface="+mj-lt"/>
              </a:rPr>
              <a:t>Focus on features that accommodate a range of abilities. Look for slow-start treadmills and options for low-impact exercises such as:</a:t>
            </a:r>
            <a:r>
              <a:rPr lang="en-US" sz="2300" b="1">
                <a:solidFill>
                  <a:srgbClr val="676D7F"/>
                </a:solidFill>
                <a:latin typeface="+mj-lt"/>
              </a:rPr>
              <a:t> </a:t>
            </a:r>
          </a:p>
        </p:txBody>
      </p:sp>
      <p:sp>
        <p:nvSpPr>
          <p:cNvPr id="6" name="TextBox 5">
            <a:extLst>
              <a:ext uri="{FF2B5EF4-FFF2-40B4-BE49-F238E27FC236}">
                <a16:creationId xmlns:a16="http://schemas.microsoft.com/office/drawing/2014/main" id="{87956FC8-1AE8-39C4-064D-78ACF2CDAC85}"/>
              </a:ext>
            </a:extLst>
          </p:cNvPr>
          <p:cNvSpPr txBox="1"/>
          <p:nvPr/>
        </p:nvSpPr>
        <p:spPr>
          <a:xfrm>
            <a:off x="385733" y="2513421"/>
            <a:ext cx="7666413" cy="3277820"/>
          </a:xfrm>
          <a:prstGeom prst="rect">
            <a:avLst/>
          </a:prstGeom>
          <a:noFill/>
        </p:spPr>
        <p:txBody>
          <a:bodyPr wrap="square">
            <a:spAutoFit/>
          </a:bodyPr>
          <a:lstStyle/>
          <a:p>
            <a:pPr lvl="0">
              <a:buFont typeface="Wingdings" panose="05000000000000000000" pitchFamily="2" charset="2"/>
              <a:buChar char="§"/>
            </a:pPr>
            <a:r>
              <a:rPr lang="en-US" sz="2300" b="1">
                <a:solidFill>
                  <a:srgbClr val="676D7F"/>
                </a:solidFill>
              </a:rPr>
              <a:t>Elliptical Machines </a:t>
            </a:r>
            <a:r>
              <a:rPr lang="en-US" sz="2300">
                <a:solidFill>
                  <a:srgbClr val="676D7F"/>
                </a:solidFill>
              </a:rPr>
              <a:t>– Provides low impact cardio exercise and minimal stress on joints</a:t>
            </a:r>
          </a:p>
          <a:p>
            <a:pPr lvl="0">
              <a:buFont typeface="Wingdings" panose="05000000000000000000" pitchFamily="2" charset="2"/>
              <a:buChar char="§"/>
            </a:pPr>
            <a:r>
              <a:rPr lang="en-US" sz="2300" b="1">
                <a:solidFill>
                  <a:srgbClr val="676D7F"/>
                </a:solidFill>
              </a:rPr>
              <a:t>Recliners</a:t>
            </a:r>
            <a:r>
              <a:rPr lang="en-US" sz="2300">
                <a:solidFill>
                  <a:srgbClr val="676D7F"/>
                </a:solidFill>
              </a:rPr>
              <a:t> – Allow participants to exercise while seated, making it accessible for those with limited mobility</a:t>
            </a:r>
          </a:p>
          <a:p>
            <a:pPr lvl="0">
              <a:buFont typeface="Wingdings" panose="05000000000000000000" pitchFamily="2" charset="2"/>
              <a:buChar char="§"/>
            </a:pPr>
            <a:r>
              <a:rPr lang="en-US" sz="2300" b="1">
                <a:solidFill>
                  <a:srgbClr val="676D7F"/>
                </a:solidFill>
              </a:rPr>
              <a:t>Low-Impact Exercise Bikes </a:t>
            </a:r>
            <a:r>
              <a:rPr lang="en-US" sz="2300">
                <a:solidFill>
                  <a:srgbClr val="676D7F"/>
                </a:solidFill>
              </a:rPr>
              <a:t>– Offer a variety of resistance levels and allows for seated exercise.</a:t>
            </a:r>
          </a:p>
          <a:p>
            <a:pPr lvl="0">
              <a:buFont typeface="Wingdings" panose="05000000000000000000" pitchFamily="2" charset="2"/>
              <a:buChar char="§"/>
            </a:pPr>
            <a:r>
              <a:rPr lang="en-US" sz="2300" b="1">
                <a:solidFill>
                  <a:srgbClr val="676D7F"/>
                </a:solidFill>
              </a:rPr>
              <a:t>Slow-Start Treadmills</a:t>
            </a:r>
            <a:r>
              <a:rPr lang="en-US" sz="2300">
                <a:solidFill>
                  <a:srgbClr val="676D7F"/>
                </a:solidFill>
              </a:rPr>
              <a:t> – Can allow participants to begin walking at a very slow pace, making it easier to ger started and gradually increase pace with supervision. </a:t>
            </a:r>
          </a:p>
        </p:txBody>
      </p:sp>
      <p:sp>
        <p:nvSpPr>
          <p:cNvPr id="9" name="TextBox 8">
            <a:extLst>
              <a:ext uri="{FF2B5EF4-FFF2-40B4-BE49-F238E27FC236}">
                <a16:creationId xmlns:a16="http://schemas.microsoft.com/office/drawing/2014/main" id="{2892BFD5-ACC8-AB83-A0C5-26F156E71122}"/>
              </a:ext>
            </a:extLst>
          </p:cNvPr>
          <p:cNvSpPr txBox="1"/>
          <p:nvPr/>
        </p:nvSpPr>
        <p:spPr>
          <a:xfrm>
            <a:off x="606002" y="412332"/>
            <a:ext cx="7225874" cy="538417"/>
          </a:xfrm>
          <a:prstGeom prst="rect">
            <a:avLst/>
          </a:prstGeom>
          <a:solidFill>
            <a:schemeClr val="bg2">
              <a:lumMod val="90000"/>
            </a:schemeClr>
          </a:solidFill>
          <a:ln w="38100">
            <a:solidFill>
              <a:srgbClr val="676D7F"/>
            </a:solidFill>
          </a:ln>
        </p:spPr>
        <p:txBody>
          <a:bodyPr wrap="square">
            <a:spAutoFit/>
          </a:bodyPr>
          <a:lstStyle/>
          <a:p>
            <a:pPr marL="0" lvl="0" indent="0" algn="ctr" defTabSz="1244600">
              <a:lnSpc>
                <a:spcPct val="90000"/>
              </a:lnSpc>
              <a:spcBef>
                <a:spcPct val="0"/>
              </a:spcBef>
              <a:spcAft>
                <a:spcPct val="35000"/>
              </a:spcAft>
              <a:buNone/>
            </a:pPr>
            <a:r>
              <a:rPr lang="en-US" sz="3200" b="1" kern="1200">
                <a:solidFill>
                  <a:srgbClr val="676D7F"/>
                </a:solidFill>
              </a:rPr>
              <a:t>Types of Equipment to Consider:</a:t>
            </a:r>
            <a:endParaRPr lang="en-US" sz="3200" kern="1200">
              <a:solidFill>
                <a:srgbClr val="676D7F"/>
              </a:solidFill>
            </a:endParaRPr>
          </a:p>
        </p:txBody>
      </p:sp>
    </p:spTree>
    <p:extLst>
      <p:ext uri="{BB962C8B-B14F-4D97-AF65-F5344CB8AC3E}">
        <p14:creationId xmlns:p14="http://schemas.microsoft.com/office/powerpoint/2010/main" val="2046528297"/>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EC4E4E-89A3-F61D-DA42-2E7D1E95AD7F}"/>
              </a:ext>
            </a:extLst>
          </p:cNvPr>
          <p:cNvPicPr>
            <a:picLocks noChangeAspect="1"/>
          </p:cNvPicPr>
          <p:nvPr/>
        </p:nvPicPr>
        <p:blipFill>
          <a:blip r:embed="rId3"/>
          <a:srcRect r="-1" b="2158"/>
          <a:stretch>
            <a:fillRect/>
          </a:stretch>
        </p:blipFill>
        <p:spPr>
          <a:xfrm>
            <a:off x="0" y="212346"/>
            <a:ext cx="6879365" cy="4610501"/>
          </a:xfrm>
          <a:prstGeom prst="rect">
            <a:avLst/>
          </a:prstGeom>
        </p:spPr>
      </p:pic>
      <p:sp>
        <p:nvSpPr>
          <p:cNvPr id="3" name="Slide Number Placeholder 2">
            <a:extLst>
              <a:ext uri="{FF2B5EF4-FFF2-40B4-BE49-F238E27FC236}">
                <a16:creationId xmlns:a16="http://schemas.microsoft.com/office/drawing/2014/main" id="{E4A438BE-3A99-0974-C1AE-724B9F02472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51</a:t>
            </a:fld>
            <a:endParaRPr lang="en-US">
              <a:solidFill>
                <a:schemeClr val="tx1">
                  <a:tint val="75000"/>
                </a:schemeClr>
              </a:solidFill>
            </a:endParaRPr>
          </a:p>
        </p:txBody>
      </p:sp>
      <p:pic>
        <p:nvPicPr>
          <p:cNvPr id="2050" name="Picture 2" descr="ADA Compliant Bathroom Design: Turning Space, Clear Floor ...">
            <a:extLst>
              <a:ext uri="{FF2B5EF4-FFF2-40B4-BE49-F238E27FC236}">
                <a16:creationId xmlns:a16="http://schemas.microsoft.com/office/drawing/2014/main" id="{326BAAD9-CDFE-BBE4-F315-9AA5A816D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203" y="52239"/>
            <a:ext cx="5697814" cy="434579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BFE926D9-30C9-CFF8-CC80-7830849AC8B5}"/>
              </a:ext>
            </a:extLst>
          </p:cNvPr>
          <p:cNvPicPr>
            <a:picLocks noChangeAspect="1"/>
          </p:cNvPicPr>
          <p:nvPr/>
        </p:nvPicPr>
        <p:blipFill>
          <a:blip r:embed="rId5"/>
          <a:stretch>
            <a:fillRect/>
          </a:stretch>
        </p:blipFill>
        <p:spPr>
          <a:xfrm>
            <a:off x="8173705" y="4502964"/>
            <a:ext cx="2454717" cy="2356087"/>
          </a:xfrm>
          <a:prstGeom prst="rect">
            <a:avLst/>
          </a:prstGeom>
        </p:spPr>
      </p:pic>
      <p:cxnSp>
        <p:nvCxnSpPr>
          <p:cNvPr id="57" name="Straight Connector 56">
            <a:extLst>
              <a:ext uri="{FF2B5EF4-FFF2-40B4-BE49-F238E27FC236}">
                <a16:creationId xmlns:a16="http://schemas.microsoft.com/office/drawing/2014/main" id="{60C57F19-FC77-A173-2200-D967ACA0EAD8}"/>
              </a:ext>
            </a:extLst>
          </p:cNvPr>
          <p:cNvCxnSpPr>
            <a:cxnSpLocks/>
          </p:cNvCxnSpPr>
          <p:nvPr/>
        </p:nvCxnSpPr>
        <p:spPr>
          <a:xfrm>
            <a:off x="6149882" y="253583"/>
            <a:ext cx="20626" cy="3494637"/>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14A84D3-A4CF-38A6-8A39-1BA7B37B89C4}"/>
              </a:ext>
            </a:extLst>
          </p:cNvPr>
          <p:cNvSpPr txBox="1"/>
          <p:nvPr/>
        </p:nvSpPr>
        <p:spPr>
          <a:xfrm>
            <a:off x="1563578" y="5496341"/>
            <a:ext cx="6097508" cy="369332"/>
          </a:xfrm>
          <a:prstGeom prst="rect">
            <a:avLst/>
          </a:prstGeom>
          <a:solidFill>
            <a:schemeClr val="bg2">
              <a:lumMod val="90000"/>
            </a:schemeClr>
          </a:solidFill>
          <a:ln w="38100">
            <a:solidFill>
              <a:srgbClr val="676D7F"/>
            </a:solidFill>
          </a:ln>
        </p:spPr>
        <p:txBody>
          <a:bodyPr wrap="square">
            <a:spAutoFit/>
          </a:bodyPr>
          <a:lstStyle/>
          <a:p>
            <a:r>
              <a:rPr lang="en-US" b="1">
                <a:solidFill>
                  <a:srgbClr val="676D7F"/>
                </a:solidFill>
                <a:hlinkClick r:id="rId6">
                  <a:extLst>
                    <a:ext uri="{A12FA001-AC4F-418D-AE19-62706E023703}">
                      <ahyp:hlinkClr xmlns:ahyp="http://schemas.microsoft.com/office/drawing/2018/hyperlinkcolor" val="tx"/>
                    </a:ext>
                  </a:extLst>
                </a:hlinkClick>
              </a:rPr>
              <a:t>Clear Floor or Ground Space: ADA Standard Section 305</a:t>
            </a:r>
            <a:endParaRPr lang="en-US" b="1">
              <a:solidFill>
                <a:srgbClr val="676D7F"/>
              </a:solidFill>
            </a:endParaRPr>
          </a:p>
        </p:txBody>
      </p:sp>
    </p:spTree>
    <p:extLst>
      <p:ext uri="{BB962C8B-B14F-4D97-AF65-F5344CB8AC3E}">
        <p14:creationId xmlns:p14="http://schemas.microsoft.com/office/powerpoint/2010/main" val="285982035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BFB0-4840-0B5E-C3CA-0F0E2401C018}"/>
              </a:ext>
            </a:extLst>
          </p:cNvPr>
          <p:cNvSpPr>
            <a:spLocks noGrp="1"/>
          </p:cNvSpPr>
          <p:nvPr>
            <p:ph type="title"/>
          </p:nvPr>
        </p:nvSpPr>
        <p:spPr/>
        <p:txBody>
          <a:bodyPr/>
          <a:lstStyle/>
          <a:p>
            <a:pPr algn="ctr"/>
            <a:r>
              <a:rPr lang="en-US" b="1">
                <a:solidFill>
                  <a:schemeClr val="accent2">
                    <a:lumMod val="75000"/>
                  </a:schemeClr>
                </a:solidFill>
                <a:cs typeface="Times New Roman" panose="02020603050405020304" pitchFamily="18" charset="0"/>
              </a:rPr>
              <a:t>Record Maintenance</a:t>
            </a:r>
          </a:p>
        </p:txBody>
      </p:sp>
      <p:graphicFrame>
        <p:nvGraphicFramePr>
          <p:cNvPr id="22" name="Content Placeholder 2">
            <a:extLst>
              <a:ext uri="{FF2B5EF4-FFF2-40B4-BE49-F238E27FC236}">
                <a16:creationId xmlns:a16="http://schemas.microsoft.com/office/drawing/2014/main" id="{AEDB47EF-5C3D-EC5B-5424-15423A87EEF8}"/>
              </a:ext>
            </a:extLst>
          </p:cNvPr>
          <p:cNvGraphicFramePr>
            <a:graphicFrameLocks noGrp="1"/>
          </p:cNvGraphicFramePr>
          <p:nvPr>
            <p:ph idx="1"/>
            <p:extLst>
              <p:ext uri="{D42A27DB-BD31-4B8C-83A1-F6EECF244321}">
                <p14:modId xmlns:p14="http://schemas.microsoft.com/office/powerpoint/2010/main" val="24877918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33C3F9EF-803F-7C58-39A0-774F0C6DFF8B}"/>
              </a:ext>
            </a:extLst>
          </p:cNvPr>
          <p:cNvSpPr>
            <a:spLocks noGrp="1"/>
          </p:cNvSpPr>
          <p:nvPr>
            <p:ph type="sldNum" sz="quarter" idx="12"/>
          </p:nvPr>
        </p:nvSpPr>
        <p:spPr/>
        <p:txBody>
          <a:bodyPr/>
          <a:lstStyle/>
          <a:p>
            <a:fld id="{E68F1C0E-076B-4C9D-A1F8-826B44A1103B}" type="slidenum">
              <a:rPr lang="en-US" smtClean="0"/>
              <a:t>52</a:t>
            </a:fld>
            <a:endParaRPr lang="en-US"/>
          </a:p>
        </p:txBody>
      </p:sp>
    </p:spTree>
    <p:extLst>
      <p:ext uri="{BB962C8B-B14F-4D97-AF65-F5344CB8AC3E}">
        <p14:creationId xmlns:p14="http://schemas.microsoft.com/office/powerpoint/2010/main" val="316906924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0ECBBCC6-7BC3-C165-C337-2A1AD94D652F}"/>
              </a:ext>
            </a:extLst>
          </p:cNvPr>
          <p:cNvSpPr>
            <a:spLocks noGrp="1"/>
          </p:cNvSpPr>
          <p:nvPr>
            <p:ph type="subTitle" idx="1"/>
          </p:nvPr>
        </p:nvSpPr>
        <p:spPr>
          <a:xfrm>
            <a:off x="197437" y="695904"/>
            <a:ext cx="9148693" cy="5832909"/>
          </a:xfrm>
          <a:solidFill>
            <a:schemeClr val="bg1"/>
          </a:solidFill>
        </p:spPr>
        <p:txBody>
          <a:bodyPr>
            <a:noAutofit/>
          </a:bodyPr>
          <a:lstStyle/>
          <a:p>
            <a:pPr algn="l"/>
            <a:endParaRPr lang="en-US" sz="1600"/>
          </a:p>
          <a:p>
            <a:pPr marL="342900" indent="-342900" algn="l">
              <a:buFont typeface="Wingdings" panose="05000000000000000000" pitchFamily="2" charset="2"/>
              <a:buChar char="§"/>
            </a:pPr>
            <a:r>
              <a:rPr lang="en-US" sz="1800">
                <a:solidFill>
                  <a:schemeClr val="accent2">
                    <a:lumMod val="75000"/>
                  </a:schemeClr>
                </a:solidFill>
              </a:rPr>
              <a:t>Documentation of maintenance and janitorial services including repairs, maintenance and pest control,</a:t>
            </a:r>
          </a:p>
          <a:p>
            <a:pPr marL="342900" indent="-342900" algn="l">
              <a:buFont typeface="Wingdings" panose="05000000000000000000" pitchFamily="2" charset="2"/>
              <a:buChar char="§"/>
            </a:pPr>
            <a:r>
              <a:rPr lang="en-US" sz="1800">
                <a:solidFill>
                  <a:schemeClr val="accent2">
                    <a:lumMod val="75000"/>
                  </a:schemeClr>
                </a:solidFill>
              </a:rPr>
              <a:t>Documentation of quarterly drills for fire and inclement weather,</a:t>
            </a:r>
          </a:p>
          <a:p>
            <a:pPr marL="342900" indent="-342900" algn="l">
              <a:buFont typeface="Wingdings" panose="05000000000000000000" pitchFamily="2" charset="2"/>
              <a:buChar char="§"/>
            </a:pPr>
            <a:r>
              <a:rPr lang="en-US" sz="1800">
                <a:solidFill>
                  <a:schemeClr val="accent2">
                    <a:lumMod val="75000"/>
                  </a:schemeClr>
                </a:solidFill>
              </a:rPr>
              <a:t> Annual fire safety inspection reports conducted by the fire department,</a:t>
            </a:r>
          </a:p>
          <a:p>
            <a:pPr marL="342900" indent="-342900" algn="l">
              <a:buFont typeface="Wingdings" panose="05000000000000000000" pitchFamily="2" charset="2"/>
              <a:buChar char="§"/>
            </a:pPr>
            <a:r>
              <a:rPr lang="en-US" sz="1800">
                <a:solidFill>
                  <a:schemeClr val="accent2">
                    <a:lumMod val="75000"/>
                  </a:schemeClr>
                </a:solidFill>
              </a:rPr>
              <a:t>Records of quarterly advisory committee meetings,</a:t>
            </a:r>
          </a:p>
          <a:p>
            <a:pPr marL="342900" indent="-342900" algn="l">
              <a:buFont typeface="Wingdings" panose="05000000000000000000" pitchFamily="2" charset="2"/>
              <a:buChar char="§"/>
            </a:pPr>
            <a:r>
              <a:rPr lang="en-US" sz="1800">
                <a:solidFill>
                  <a:schemeClr val="accent2">
                    <a:lumMod val="75000"/>
                  </a:schemeClr>
                </a:solidFill>
              </a:rPr>
              <a:t>Written criteria for service provision, including procedures for detailing with emergency service requests,</a:t>
            </a:r>
          </a:p>
          <a:p>
            <a:pPr marL="342900" indent="-342900" algn="l">
              <a:buFont typeface="Wingdings" panose="05000000000000000000" pitchFamily="2" charset="2"/>
              <a:buChar char="§"/>
            </a:pPr>
            <a:r>
              <a:rPr lang="en-US" sz="1800">
                <a:solidFill>
                  <a:schemeClr val="accent2">
                    <a:lumMod val="75000"/>
                  </a:schemeClr>
                </a:solidFill>
              </a:rPr>
              <a:t>Policy and procedure manuals,</a:t>
            </a:r>
          </a:p>
          <a:p>
            <a:pPr marL="342900" indent="-342900" algn="l">
              <a:buFont typeface="Wingdings" panose="05000000000000000000" pitchFamily="2" charset="2"/>
              <a:buChar char="§"/>
            </a:pPr>
            <a:r>
              <a:rPr lang="en-US" sz="1800">
                <a:solidFill>
                  <a:schemeClr val="accent2">
                    <a:lumMod val="75000"/>
                  </a:schemeClr>
                </a:solidFill>
              </a:rPr>
              <a:t>Written personnel policies including the process used in the recruitment, selection, training, retention, and termination of employees,</a:t>
            </a:r>
          </a:p>
          <a:p>
            <a:pPr marL="342900" indent="-342900" algn="l">
              <a:buFont typeface="Wingdings" panose="05000000000000000000" pitchFamily="2" charset="2"/>
              <a:buChar char="§"/>
            </a:pPr>
            <a:r>
              <a:rPr lang="en-US" sz="1800">
                <a:solidFill>
                  <a:schemeClr val="accent2">
                    <a:lumMod val="75000"/>
                  </a:schemeClr>
                </a:solidFill>
              </a:rPr>
              <a:t>Current and historical organizational charts including the names and job titles of owners, operators, managers, administrators, and other supervisory staff,</a:t>
            </a:r>
          </a:p>
          <a:p>
            <a:pPr marL="342900" indent="-342900" algn="l">
              <a:buFont typeface="Wingdings" panose="05000000000000000000" pitchFamily="2" charset="2"/>
              <a:buChar char="§"/>
            </a:pPr>
            <a:r>
              <a:rPr lang="en-US" sz="1800">
                <a:solidFill>
                  <a:schemeClr val="accent2">
                    <a:lumMod val="75000"/>
                  </a:schemeClr>
                </a:solidFill>
              </a:rPr>
              <a:t>Current and historical employee listing that captures names, staff/tax id numbers, employment hire and termination dates, and</a:t>
            </a:r>
          </a:p>
          <a:p>
            <a:pPr marL="342900" indent="-342900" algn="l">
              <a:buFont typeface="Wingdings" panose="05000000000000000000" pitchFamily="2" charset="2"/>
              <a:buChar char="§"/>
            </a:pPr>
            <a:r>
              <a:rPr lang="en-US" sz="1800">
                <a:solidFill>
                  <a:schemeClr val="accent2">
                    <a:lumMod val="75000"/>
                  </a:schemeClr>
                </a:solidFill>
              </a:rPr>
              <a:t>Service records of licensed nurses which includes dates in the facility, arrival and departure times, services performed, and signature of administrator or program director.</a:t>
            </a:r>
          </a:p>
          <a:p>
            <a:pPr algn="l"/>
            <a:endParaRPr lang="en-US" sz="1600"/>
          </a:p>
        </p:txBody>
      </p:sp>
      <p:sp>
        <p:nvSpPr>
          <p:cNvPr id="13" name="Slide Number Placeholder 12">
            <a:extLst>
              <a:ext uri="{FF2B5EF4-FFF2-40B4-BE49-F238E27FC236}">
                <a16:creationId xmlns:a16="http://schemas.microsoft.com/office/drawing/2014/main" id="{C7DA178A-7957-E725-A424-EF2297CB1290}"/>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53</a:t>
            </a:fld>
            <a:endParaRPr lang="en-US"/>
          </a:p>
        </p:txBody>
      </p:sp>
      <p:sp>
        <p:nvSpPr>
          <p:cNvPr id="9" name="Title 1">
            <a:extLst>
              <a:ext uri="{FF2B5EF4-FFF2-40B4-BE49-F238E27FC236}">
                <a16:creationId xmlns:a16="http://schemas.microsoft.com/office/drawing/2014/main" id="{13AF32F6-47B7-AA8B-3F1D-2202B5BD8976}"/>
              </a:ext>
            </a:extLst>
          </p:cNvPr>
          <p:cNvSpPr txBox="1">
            <a:spLocks/>
          </p:cNvSpPr>
          <p:nvPr/>
        </p:nvSpPr>
        <p:spPr>
          <a:xfrm>
            <a:off x="197437" y="329187"/>
            <a:ext cx="9875520" cy="5293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a:solidFill>
                  <a:schemeClr val="accent2">
                    <a:lumMod val="75000"/>
                  </a:schemeClr>
                </a:solidFill>
                <a:cs typeface="Times New Roman" panose="02020603050405020304" pitchFamily="18" charset="0"/>
              </a:rPr>
              <a:t>ADC facility records should include, at minimum:</a:t>
            </a:r>
            <a:endParaRPr lang="en-US" sz="2800" b="1"/>
          </a:p>
        </p:txBody>
      </p:sp>
      <p:pic>
        <p:nvPicPr>
          <p:cNvPr id="17" name="Picture 16" descr="A picture containing file, furniture&#10;&#10;AI-generated content may be incorrect.">
            <a:extLst>
              <a:ext uri="{FF2B5EF4-FFF2-40B4-BE49-F238E27FC236}">
                <a16:creationId xmlns:a16="http://schemas.microsoft.com/office/drawing/2014/main" id="{71F8CAD7-918D-9681-ECD6-07B984BADF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9201" y="1411057"/>
            <a:ext cx="2545362" cy="3618999"/>
          </a:xfrm>
          <a:prstGeom prst="rect">
            <a:avLst/>
          </a:prstGeom>
          <a:effectLst/>
        </p:spPr>
      </p:pic>
    </p:spTree>
    <p:extLst>
      <p:ext uri="{BB962C8B-B14F-4D97-AF65-F5344CB8AC3E}">
        <p14:creationId xmlns:p14="http://schemas.microsoft.com/office/powerpoint/2010/main" val="145078530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7C591F-8C1A-C449-FEE8-276E577E2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3EE72-68AD-5D5F-9080-60C03DF1D0BD}"/>
              </a:ext>
            </a:extLst>
          </p:cNvPr>
          <p:cNvSpPr>
            <a:spLocks noGrp="1"/>
          </p:cNvSpPr>
          <p:nvPr>
            <p:ph type="title"/>
          </p:nvPr>
        </p:nvSpPr>
        <p:spPr>
          <a:xfrm>
            <a:off x="1252883" y="219336"/>
            <a:ext cx="3604468" cy="643756"/>
          </a:xfrm>
        </p:spPr>
        <p:txBody>
          <a:bodyPr vert="horz" lIns="91440" tIns="45720" rIns="91440" bIns="45720" rtlCol="0" anchor="b">
            <a:normAutofit/>
          </a:bodyPr>
          <a:lstStyle/>
          <a:p>
            <a:pPr algn="ctr"/>
            <a:r>
              <a:rPr lang="en-US" sz="3800" b="1">
                <a:solidFill>
                  <a:schemeClr val="accent2">
                    <a:lumMod val="75000"/>
                  </a:schemeClr>
                </a:solidFill>
                <a:cs typeface="Times New Roman" panose="02020603050405020304" pitchFamily="18" charset="0"/>
              </a:rPr>
              <a:t>Staff Records</a:t>
            </a:r>
          </a:p>
        </p:txBody>
      </p:sp>
      <p:sp>
        <p:nvSpPr>
          <p:cNvPr id="4" name="Text Placeholder 3">
            <a:extLst>
              <a:ext uri="{FF2B5EF4-FFF2-40B4-BE49-F238E27FC236}">
                <a16:creationId xmlns:a16="http://schemas.microsoft.com/office/drawing/2014/main" id="{896E64FD-BB53-1CAF-5DA7-A0B4F25D8FA9}"/>
              </a:ext>
            </a:extLst>
          </p:cNvPr>
          <p:cNvSpPr>
            <a:spLocks noGrp="1"/>
          </p:cNvSpPr>
          <p:nvPr>
            <p:ph type="body" sz="half" idx="2"/>
          </p:nvPr>
        </p:nvSpPr>
        <p:spPr>
          <a:xfrm>
            <a:off x="5758650" y="449725"/>
            <a:ext cx="5853821" cy="5686667"/>
          </a:xfrm>
        </p:spPr>
        <p:txBody>
          <a:bodyPr vert="horz" lIns="91440" tIns="45720" rIns="91440" bIns="45720" rtlCol="0" anchor="ctr">
            <a:normAutofit fontScale="85000" lnSpcReduction="10000"/>
          </a:bodyPr>
          <a:lstStyle/>
          <a:p>
            <a:r>
              <a:rPr lang="en-US" sz="1800" b="1">
                <a:solidFill>
                  <a:schemeClr val="accent2">
                    <a:lumMod val="75000"/>
                  </a:schemeClr>
                </a:solidFill>
              </a:rPr>
              <a:t>All staff records should include, at a minimum, the following required credentialing and qualification documents:</a:t>
            </a:r>
          </a:p>
          <a:p>
            <a:endParaRPr lang="en-US" sz="900"/>
          </a:p>
          <a:p>
            <a:pPr marL="57150" indent="-285750">
              <a:buFont typeface="Wingdings" panose="05000000000000000000" pitchFamily="2" charset="2"/>
              <a:buChar char="§"/>
            </a:pPr>
            <a:r>
              <a:rPr lang="en-US" sz="1800">
                <a:solidFill>
                  <a:schemeClr val="accent2">
                    <a:lumMod val="75000"/>
                  </a:schemeClr>
                </a:solidFill>
              </a:rPr>
              <a:t>Copy of valid, state issued ID,</a:t>
            </a:r>
          </a:p>
          <a:p>
            <a:pPr marL="57150" indent="-285750">
              <a:buFont typeface="Wingdings" panose="05000000000000000000" pitchFamily="2" charset="2"/>
              <a:buChar char="§"/>
            </a:pPr>
            <a:r>
              <a:rPr lang="en-US" sz="1800">
                <a:solidFill>
                  <a:schemeClr val="accent2">
                    <a:lumMod val="75000"/>
                  </a:schemeClr>
                </a:solidFill>
              </a:rPr>
              <a:t>Job description,</a:t>
            </a:r>
          </a:p>
          <a:p>
            <a:pPr marL="57150" indent="-285750">
              <a:buFont typeface="Wingdings" panose="05000000000000000000" pitchFamily="2" charset="2"/>
              <a:buChar char="§"/>
            </a:pPr>
            <a:r>
              <a:rPr lang="en-US" sz="1800">
                <a:solidFill>
                  <a:schemeClr val="accent2">
                    <a:lumMod val="75000"/>
                  </a:schemeClr>
                </a:solidFill>
              </a:rPr>
              <a:t>Application and date of hire,</a:t>
            </a:r>
          </a:p>
          <a:p>
            <a:pPr marL="57150" indent="-285750">
              <a:buFont typeface="Wingdings" panose="05000000000000000000" pitchFamily="2" charset="2"/>
              <a:buChar char="§"/>
            </a:pPr>
            <a:r>
              <a:rPr lang="en-US" sz="1800">
                <a:solidFill>
                  <a:schemeClr val="accent2">
                    <a:lumMod val="75000"/>
                  </a:schemeClr>
                </a:solidFill>
              </a:rPr>
              <a:t>High school diploma, General Educational Development (GED)   certificate, other educational degrees, or proof of ability to read and write accurately,</a:t>
            </a:r>
          </a:p>
          <a:p>
            <a:pPr marL="57150" indent="-285750">
              <a:buFont typeface="Wingdings" panose="05000000000000000000" pitchFamily="2" charset="2"/>
              <a:buChar char="§"/>
            </a:pPr>
            <a:r>
              <a:rPr lang="en-US" sz="1800">
                <a:solidFill>
                  <a:schemeClr val="accent2">
                    <a:lumMod val="75000"/>
                  </a:schemeClr>
                </a:solidFill>
              </a:rPr>
              <a:t>Any licensure and/or certifications as required by the Division of  Medicaid for job description,</a:t>
            </a:r>
          </a:p>
          <a:p>
            <a:pPr marL="57150" indent="-285750">
              <a:buFont typeface="Wingdings" panose="05000000000000000000" pitchFamily="2" charset="2"/>
              <a:buChar char="§"/>
            </a:pPr>
            <a:r>
              <a:rPr lang="en-US" sz="1800">
                <a:solidFill>
                  <a:schemeClr val="accent2">
                    <a:lumMod val="75000"/>
                  </a:schemeClr>
                </a:solidFill>
              </a:rPr>
              <a:t>Results of fingerprint-based National Criminal Background check(s),</a:t>
            </a:r>
          </a:p>
          <a:p>
            <a:pPr marL="57150" indent="-285750">
              <a:buFont typeface="Wingdings" panose="05000000000000000000" pitchFamily="2" charset="2"/>
              <a:buChar char="§"/>
            </a:pPr>
            <a:r>
              <a:rPr lang="en-US" sz="1800">
                <a:solidFill>
                  <a:schemeClr val="accent2">
                    <a:lumMod val="75000"/>
                  </a:schemeClr>
                </a:solidFill>
              </a:rPr>
              <a:t>Results of monthly Nurse Aide Abuse Registry checks,</a:t>
            </a:r>
          </a:p>
          <a:p>
            <a:pPr marL="57150" indent="-285750">
              <a:buFont typeface="Wingdings" panose="05000000000000000000" pitchFamily="2" charset="2"/>
              <a:buChar char="§"/>
            </a:pPr>
            <a:r>
              <a:rPr lang="en-US" sz="1800">
                <a:solidFill>
                  <a:schemeClr val="accent2">
                    <a:lumMod val="75000"/>
                  </a:schemeClr>
                </a:solidFill>
              </a:rPr>
              <a:t>Results of monthly Office of Inspector General (OIG) checks,</a:t>
            </a:r>
          </a:p>
          <a:p>
            <a:pPr marL="57150" indent="-285750">
              <a:buFont typeface="Wingdings" panose="05000000000000000000" pitchFamily="2" charset="2"/>
              <a:buChar char="§"/>
            </a:pPr>
            <a:r>
              <a:rPr lang="en-US" sz="1800">
                <a:solidFill>
                  <a:schemeClr val="accent2">
                    <a:lumMod val="75000"/>
                  </a:schemeClr>
                </a:solidFill>
              </a:rPr>
              <a:t>Annual attestation of health,</a:t>
            </a:r>
          </a:p>
          <a:p>
            <a:pPr marL="57150" indent="-285750">
              <a:buFont typeface="Wingdings" panose="05000000000000000000" pitchFamily="2" charset="2"/>
              <a:buChar char="§"/>
            </a:pPr>
            <a:r>
              <a:rPr lang="en-US" sz="1800">
                <a:solidFill>
                  <a:schemeClr val="accent2">
                    <a:lumMod val="75000"/>
                  </a:schemeClr>
                </a:solidFill>
              </a:rPr>
              <a:t>Signed confidentiality agreement that includes social media waiver, and</a:t>
            </a:r>
          </a:p>
          <a:p>
            <a:pPr marL="57150" indent="-285750">
              <a:buFont typeface="Wingdings" panose="05000000000000000000" pitchFamily="2" charset="2"/>
              <a:buChar char="§"/>
            </a:pPr>
            <a:r>
              <a:rPr lang="en-US" sz="1800">
                <a:solidFill>
                  <a:schemeClr val="accent2">
                    <a:lumMod val="75000"/>
                  </a:schemeClr>
                </a:solidFill>
              </a:rPr>
              <a:t>Proof of training/evaluations, required professional certifications, and credentials including CPR and First Aid.</a:t>
            </a:r>
          </a:p>
          <a:p>
            <a:pPr indent="-228600">
              <a:buFont typeface="Arial" panose="020B0604020202020204" pitchFamily="34" charset="0"/>
              <a:buChar char="•"/>
            </a:pPr>
            <a:endParaRPr lang="en-US" sz="800"/>
          </a:p>
        </p:txBody>
      </p:sp>
      <p:sp>
        <p:nvSpPr>
          <p:cNvPr id="13" name="Slide Number Placeholder 12">
            <a:extLst>
              <a:ext uri="{FF2B5EF4-FFF2-40B4-BE49-F238E27FC236}">
                <a16:creationId xmlns:a16="http://schemas.microsoft.com/office/drawing/2014/main" id="{7EFADD51-79EA-41B8-E996-77ED3F94E9F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54</a:t>
            </a:fld>
            <a:endParaRPr lang="en-US">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C7191188-E971-3BAF-1843-B5CACE1986D2}"/>
              </a:ext>
            </a:extLst>
          </p:cNvPr>
          <p:cNvPicPr>
            <a:picLocks noChangeAspect="1"/>
          </p:cNvPicPr>
          <p:nvPr/>
        </p:nvPicPr>
        <p:blipFill>
          <a:blip r:embed="rId3"/>
          <a:srcRect t="14347" b="2176"/>
          <a:stretch/>
        </p:blipFill>
        <p:spPr>
          <a:xfrm>
            <a:off x="594039" y="1034376"/>
            <a:ext cx="4772795" cy="4606028"/>
          </a:xfrm>
          <a:prstGeom prst="rect">
            <a:avLst/>
          </a:prstGeom>
        </p:spPr>
      </p:pic>
      <p:sp>
        <p:nvSpPr>
          <p:cNvPr id="6" name="TextBox 5">
            <a:extLst>
              <a:ext uri="{FF2B5EF4-FFF2-40B4-BE49-F238E27FC236}">
                <a16:creationId xmlns:a16="http://schemas.microsoft.com/office/drawing/2014/main" id="{1A29862B-96A1-5B7F-5E38-F6E781AB3904}"/>
              </a:ext>
            </a:extLst>
          </p:cNvPr>
          <p:cNvSpPr txBox="1"/>
          <p:nvPr/>
        </p:nvSpPr>
        <p:spPr>
          <a:xfrm>
            <a:off x="690949" y="5951726"/>
            <a:ext cx="4675885"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Employee-File-Checklist-8.1.2024.pdf</a:t>
            </a:r>
            <a:endParaRPr lang="en-US" b="1">
              <a:solidFill>
                <a:schemeClr val="accent2">
                  <a:lumMod val="75000"/>
                </a:schemeClr>
              </a:solidFill>
            </a:endParaRPr>
          </a:p>
        </p:txBody>
      </p:sp>
    </p:spTree>
    <p:extLst>
      <p:ext uri="{BB962C8B-B14F-4D97-AF65-F5344CB8AC3E}">
        <p14:creationId xmlns:p14="http://schemas.microsoft.com/office/powerpoint/2010/main" val="232619866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3D77-A16C-AB9F-9F24-7904C5905B38}"/>
              </a:ext>
            </a:extLst>
          </p:cNvPr>
          <p:cNvSpPr>
            <a:spLocks noGrp="1"/>
          </p:cNvSpPr>
          <p:nvPr>
            <p:ph type="title"/>
          </p:nvPr>
        </p:nvSpPr>
        <p:spPr>
          <a:xfrm>
            <a:off x="3793074" y="113978"/>
            <a:ext cx="4990711" cy="628627"/>
          </a:xfrm>
        </p:spPr>
        <p:txBody>
          <a:bodyPr vert="horz" lIns="91440" tIns="45720" rIns="91440" bIns="45720" rtlCol="0" anchor="b">
            <a:normAutofit fontScale="90000"/>
          </a:bodyPr>
          <a:lstStyle/>
          <a:p>
            <a:r>
              <a:rPr lang="en-US" sz="4000" b="1">
                <a:solidFill>
                  <a:schemeClr val="accent2">
                    <a:lumMod val="75000"/>
                  </a:schemeClr>
                </a:solidFill>
                <a:cs typeface="Times New Roman" panose="02020603050405020304" pitchFamily="18" charset="0"/>
              </a:rPr>
              <a:t>Beneficiary Records</a:t>
            </a:r>
          </a:p>
        </p:txBody>
      </p:sp>
      <p:pic>
        <p:nvPicPr>
          <p:cNvPr id="10" name="Picture Placeholder 9">
            <a:extLst>
              <a:ext uri="{FF2B5EF4-FFF2-40B4-BE49-F238E27FC236}">
                <a16:creationId xmlns:a16="http://schemas.microsoft.com/office/drawing/2014/main" id="{F963656E-75F4-4AF6-89CF-FCA2D2E2F73F}"/>
              </a:ext>
            </a:extLst>
          </p:cNvPr>
          <p:cNvPicPr>
            <a:picLocks noGrp="1" noChangeAspect="1"/>
          </p:cNvPicPr>
          <p:nvPr>
            <p:ph type="pic" idx="1"/>
          </p:nvPr>
        </p:nvPicPr>
        <p:blipFill>
          <a:blip r:embed="rId3"/>
          <a:srcRect l="1994" r="15289"/>
          <a:stretch/>
        </p:blipFill>
        <p:spPr>
          <a:xfrm>
            <a:off x="298149" y="673768"/>
            <a:ext cx="5700799" cy="5818472"/>
          </a:xfrm>
          <a:prstGeom prst="rect">
            <a:avLst/>
          </a:prstGeom>
        </p:spPr>
      </p:pic>
      <p:sp>
        <p:nvSpPr>
          <p:cNvPr id="4" name="Text Placeholder 3">
            <a:extLst>
              <a:ext uri="{FF2B5EF4-FFF2-40B4-BE49-F238E27FC236}">
                <a16:creationId xmlns:a16="http://schemas.microsoft.com/office/drawing/2014/main" id="{D2994388-9856-02F2-77BB-5875DFA19910}"/>
              </a:ext>
            </a:extLst>
          </p:cNvPr>
          <p:cNvSpPr>
            <a:spLocks noGrp="1"/>
          </p:cNvSpPr>
          <p:nvPr>
            <p:ph type="body" sz="half" idx="2"/>
          </p:nvPr>
        </p:nvSpPr>
        <p:spPr>
          <a:xfrm>
            <a:off x="6196068" y="274010"/>
            <a:ext cx="5697783" cy="6101853"/>
          </a:xfrm>
        </p:spPr>
        <p:txBody>
          <a:bodyPr vert="horz" lIns="91440" tIns="45720" rIns="91440" bIns="45720" rtlCol="0" anchor="ctr">
            <a:normAutofit/>
          </a:bodyPr>
          <a:lstStyle/>
          <a:p>
            <a:r>
              <a:rPr lang="en-US" sz="2000" b="1">
                <a:solidFill>
                  <a:schemeClr val="accent2">
                    <a:lumMod val="75000"/>
                  </a:schemeClr>
                </a:solidFill>
              </a:rPr>
              <a:t>Records for beneficiaries receiving Adult Day          Care (ADC) should include, at minimum:</a:t>
            </a:r>
          </a:p>
          <a:p>
            <a:pPr marL="114300" indent="-342900">
              <a:buFont typeface="Wingdings" panose="05000000000000000000" pitchFamily="2" charset="2"/>
              <a:buChar char="§"/>
            </a:pPr>
            <a:r>
              <a:rPr lang="en-US" sz="2000">
                <a:solidFill>
                  <a:schemeClr val="accent2">
                    <a:lumMod val="75000"/>
                  </a:schemeClr>
                </a:solidFill>
              </a:rPr>
              <a:t>Individualized Service Plan (ISP), with documentation of annual review,</a:t>
            </a:r>
          </a:p>
          <a:p>
            <a:pPr marL="114300" indent="-342900">
              <a:buFont typeface="Wingdings" panose="05000000000000000000" pitchFamily="2" charset="2"/>
              <a:buChar char="§"/>
            </a:pPr>
            <a:r>
              <a:rPr lang="en-US" sz="2000">
                <a:solidFill>
                  <a:schemeClr val="accent2">
                    <a:lumMod val="75000"/>
                  </a:schemeClr>
                </a:solidFill>
              </a:rPr>
              <a:t>Approved Plan of Services and Supports (PSS),</a:t>
            </a:r>
          </a:p>
          <a:p>
            <a:pPr marL="114300" indent="-342900">
              <a:buFont typeface="Wingdings" panose="05000000000000000000" pitchFamily="2" charset="2"/>
              <a:buChar char="§"/>
            </a:pPr>
            <a:r>
              <a:rPr lang="en-US" sz="2000">
                <a:solidFill>
                  <a:schemeClr val="accent2">
                    <a:lumMod val="75000"/>
                  </a:schemeClr>
                </a:solidFill>
              </a:rPr>
              <a:t>Daily activity or time sheets capturing service notes and the beneficiary/representative’s signature verifying the provision of services,</a:t>
            </a:r>
          </a:p>
          <a:p>
            <a:pPr marL="114300" indent="-342900">
              <a:buFont typeface="Wingdings" panose="05000000000000000000" pitchFamily="2" charset="2"/>
              <a:buChar char="§"/>
            </a:pPr>
            <a:r>
              <a:rPr lang="en-US" sz="2000">
                <a:solidFill>
                  <a:schemeClr val="accent2">
                    <a:lumMod val="75000"/>
                  </a:schemeClr>
                </a:solidFill>
              </a:rPr>
              <a:t>Current photograph,</a:t>
            </a:r>
          </a:p>
          <a:p>
            <a:pPr marL="114300" indent="-342900">
              <a:buFont typeface="Wingdings" panose="05000000000000000000" pitchFamily="2" charset="2"/>
              <a:buChar char="§"/>
            </a:pPr>
            <a:r>
              <a:rPr lang="en-US" sz="2000">
                <a:solidFill>
                  <a:schemeClr val="accent2">
                    <a:lumMod val="75000"/>
                  </a:schemeClr>
                </a:solidFill>
              </a:rPr>
              <a:t>Medical history or medical exam completed within six (6) months of admission,</a:t>
            </a:r>
          </a:p>
          <a:p>
            <a:pPr marL="114300" indent="-342900">
              <a:buFont typeface="Wingdings" panose="05000000000000000000" pitchFamily="2" charset="2"/>
              <a:buChar char="§"/>
            </a:pPr>
            <a:r>
              <a:rPr lang="en-US" sz="2000">
                <a:solidFill>
                  <a:schemeClr val="accent2">
                    <a:lumMod val="75000"/>
                  </a:schemeClr>
                </a:solidFill>
              </a:rPr>
              <a:t>Annual nutritional assessment, and</a:t>
            </a:r>
          </a:p>
          <a:p>
            <a:pPr marL="114300" indent="-342900">
              <a:buFont typeface="Wingdings" panose="05000000000000000000" pitchFamily="2" charset="2"/>
              <a:buChar char="§"/>
            </a:pPr>
            <a:r>
              <a:rPr lang="en-US" sz="2000">
                <a:solidFill>
                  <a:schemeClr val="accent2">
                    <a:lumMod val="75000"/>
                  </a:schemeClr>
                </a:solidFill>
              </a:rPr>
              <a:t>Daily Progress Notes.</a:t>
            </a:r>
          </a:p>
          <a:p>
            <a:endParaRPr lang="en-US" sz="1400"/>
          </a:p>
        </p:txBody>
      </p:sp>
      <p:sp>
        <p:nvSpPr>
          <p:cNvPr id="13" name="Slide Number Placeholder 12">
            <a:extLst>
              <a:ext uri="{FF2B5EF4-FFF2-40B4-BE49-F238E27FC236}">
                <a16:creationId xmlns:a16="http://schemas.microsoft.com/office/drawing/2014/main" id="{BD1DC7BF-538C-EBC0-D7DB-5FC4948B5ADF}"/>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55</a:t>
            </a:fld>
            <a:endParaRPr lang="en-US">
              <a:solidFill>
                <a:schemeClr val="tx1">
                  <a:tint val="75000"/>
                </a:schemeClr>
              </a:solidFill>
            </a:endParaRPr>
          </a:p>
        </p:txBody>
      </p:sp>
      <p:sp>
        <p:nvSpPr>
          <p:cNvPr id="6" name="TextBox 5">
            <a:extLst>
              <a:ext uri="{FF2B5EF4-FFF2-40B4-BE49-F238E27FC236}">
                <a16:creationId xmlns:a16="http://schemas.microsoft.com/office/drawing/2014/main" id="{BFA573F7-AAB1-9B62-E0BA-AEDA8FDFFBE7}"/>
              </a:ext>
            </a:extLst>
          </p:cNvPr>
          <p:cNvSpPr txBox="1"/>
          <p:nvPr/>
        </p:nvSpPr>
        <p:spPr>
          <a:xfrm>
            <a:off x="6619291" y="5885758"/>
            <a:ext cx="4516995"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ADC-Participant-File-Checklist.pdf</a:t>
            </a:r>
            <a:endParaRPr lang="en-US" b="1">
              <a:solidFill>
                <a:schemeClr val="accent2">
                  <a:lumMod val="75000"/>
                </a:schemeClr>
              </a:solidFill>
            </a:endParaRPr>
          </a:p>
        </p:txBody>
      </p:sp>
    </p:spTree>
    <p:extLst>
      <p:ext uri="{BB962C8B-B14F-4D97-AF65-F5344CB8AC3E}">
        <p14:creationId xmlns:p14="http://schemas.microsoft.com/office/powerpoint/2010/main" val="3041025295"/>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0C41-CC85-4BB2-BFB2-FD9ED7C8943A}"/>
              </a:ext>
            </a:extLst>
          </p:cNvPr>
          <p:cNvSpPr>
            <a:spLocks noGrp="1"/>
          </p:cNvSpPr>
          <p:nvPr>
            <p:ph type="title"/>
          </p:nvPr>
        </p:nvSpPr>
        <p:spPr>
          <a:xfrm>
            <a:off x="0" y="946577"/>
            <a:ext cx="5918713" cy="899794"/>
          </a:xfrm>
        </p:spPr>
        <p:txBody>
          <a:bodyPr vert="horz" lIns="91440" tIns="45720" rIns="91440" bIns="45720" rtlCol="0" anchor="ctr">
            <a:normAutofit/>
          </a:bodyPr>
          <a:lstStyle/>
          <a:p>
            <a:pPr algn="ctr"/>
            <a:r>
              <a:rPr lang="en-US" sz="3700" b="1">
                <a:solidFill>
                  <a:schemeClr val="accent2">
                    <a:lumMod val="75000"/>
                  </a:schemeClr>
                </a:solidFill>
                <a:cs typeface="Times New Roman" panose="02020603050405020304" pitchFamily="18" charset="0"/>
              </a:rPr>
              <a:t>Standardized Progress Note</a:t>
            </a:r>
          </a:p>
        </p:txBody>
      </p:sp>
      <p:sp>
        <p:nvSpPr>
          <p:cNvPr id="4" name="Content Placeholder 3">
            <a:extLst>
              <a:ext uri="{FF2B5EF4-FFF2-40B4-BE49-F238E27FC236}">
                <a16:creationId xmlns:a16="http://schemas.microsoft.com/office/drawing/2014/main" id="{7D6DBDB7-80B4-4AD7-A307-54ED6A29F362}"/>
              </a:ext>
            </a:extLst>
          </p:cNvPr>
          <p:cNvSpPr>
            <a:spLocks noGrp="1"/>
          </p:cNvSpPr>
          <p:nvPr>
            <p:ph sz="half" idx="1"/>
          </p:nvPr>
        </p:nvSpPr>
        <p:spPr>
          <a:xfrm>
            <a:off x="716826" y="1778818"/>
            <a:ext cx="4485059" cy="3890994"/>
          </a:xfrm>
        </p:spPr>
        <p:txBody>
          <a:bodyPr vert="horz" lIns="91440" tIns="45720" rIns="91440" bIns="45720" rtlCol="0" anchor="ctr">
            <a:normAutofit/>
          </a:bodyPr>
          <a:lstStyle/>
          <a:p>
            <a:pPr marL="0" indent="0">
              <a:buNone/>
            </a:pPr>
            <a:r>
              <a:rPr lang="en-US" sz="2000">
                <a:solidFill>
                  <a:schemeClr val="accent2">
                    <a:lumMod val="75000"/>
                  </a:schemeClr>
                </a:solidFill>
              </a:rPr>
              <a:t>Must include:</a:t>
            </a:r>
            <a:endParaRPr lang="en-US"/>
          </a:p>
          <a:p>
            <a:pPr>
              <a:buFont typeface="Wingdings" panose="05000000000000000000" pitchFamily="2" charset="2"/>
              <a:buChar char="§"/>
            </a:pPr>
            <a:r>
              <a:rPr lang="en-US" sz="2000">
                <a:solidFill>
                  <a:schemeClr val="accent2">
                    <a:lumMod val="75000"/>
                  </a:schemeClr>
                </a:solidFill>
              </a:rPr>
              <a:t>Date of service</a:t>
            </a:r>
          </a:p>
          <a:p>
            <a:pPr>
              <a:buFont typeface="Wingdings" panose="05000000000000000000" pitchFamily="2" charset="2"/>
              <a:buChar char="§"/>
            </a:pPr>
            <a:r>
              <a:rPr lang="en-US" sz="2000">
                <a:solidFill>
                  <a:schemeClr val="accent2">
                    <a:lumMod val="75000"/>
                  </a:schemeClr>
                </a:solidFill>
              </a:rPr>
              <a:t>Time service began/ended</a:t>
            </a:r>
          </a:p>
          <a:p>
            <a:pPr>
              <a:buFont typeface="Wingdings" panose="05000000000000000000" pitchFamily="2" charset="2"/>
              <a:buChar char="§"/>
            </a:pPr>
            <a:r>
              <a:rPr lang="en-US" sz="2000">
                <a:solidFill>
                  <a:schemeClr val="accent2">
                    <a:lumMod val="75000"/>
                  </a:schemeClr>
                </a:solidFill>
              </a:rPr>
              <a:t>Identity of person receiving services</a:t>
            </a:r>
          </a:p>
          <a:p>
            <a:pPr>
              <a:buFont typeface="Wingdings" panose="05000000000000000000" pitchFamily="2" charset="2"/>
              <a:buChar char="§"/>
            </a:pPr>
            <a:r>
              <a:rPr lang="en-US" sz="2000">
                <a:solidFill>
                  <a:schemeClr val="accent2">
                    <a:lumMod val="75000"/>
                  </a:schemeClr>
                </a:solidFill>
              </a:rPr>
              <a:t>Summary of services received including meals and activities</a:t>
            </a:r>
          </a:p>
          <a:p>
            <a:endParaRPr lang="en-US" sz="2000"/>
          </a:p>
        </p:txBody>
      </p:sp>
      <p:sp>
        <p:nvSpPr>
          <p:cNvPr id="13" name="Slide Number Placeholder 12">
            <a:extLst>
              <a:ext uri="{FF2B5EF4-FFF2-40B4-BE49-F238E27FC236}">
                <a16:creationId xmlns:a16="http://schemas.microsoft.com/office/drawing/2014/main" id="{A32FE5A6-3CE1-4DDD-978D-098DAC79EF33}"/>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56</a:t>
            </a:fld>
            <a:endParaRPr lang="en-US">
              <a:solidFill>
                <a:prstClr val="black">
                  <a:tint val="75000"/>
                </a:prstClr>
              </a:solidFill>
              <a:latin typeface="Calibri" panose="020F0502020204030204"/>
            </a:endParaRPr>
          </a:p>
        </p:txBody>
      </p:sp>
      <p:pic>
        <p:nvPicPr>
          <p:cNvPr id="10" name="Picture 9">
            <a:extLst>
              <a:ext uri="{FF2B5EF4-FFF2-40B4-BE49-F238E27FC236}">
                <a16:creationId xmlns:a16="http://schemas.microsoft.com/office/drawing/2014/main" id="{7EFFCE74-970C-0B9B-083D-8BAC346A81B6}"/>
              </a:ext>
            </a:extLst>
          </p:cNvPr>
          <p:cNvPicPr>
            <a:picLocks noChangeAspect="1"/>
          </p:cNvPicPr>
          <p:nvPr/>
        </p:nvPicPr>
        <p:blipFill>
          <a:blip r:embed="rId3"/>
          <a:stretch>
            <a:fillRect/>
          </a:stretch>
        </p:blipFill>
        <p:spPr>
          <a:xfrm>
            <a:off x="5752662" y="275302"/>
            <a:ext cx="6098452" cy="5862085"/>
          </a:xfrm>
          <a:prstGeom prst="rect">
            <a:avLst/>
          </a:prstGeom>
        </p:spPr>
      </p:pic>
      <p:sp>
        <p:nvSpPr>
          <p:cNvPr id="6" name="TextBox 5">
            <a:extLst>
              <a:ext uri="{FF2B5EF4-FFF2-40B4-BE49-F238E27FC236}">
                <a16:creationId xmlns:a16="http://schemas.microsoft.com/office/drawing/2014/main" id="{082AB433-3604-99B4-3339-EFDB03F6426C}"/>
              </a:ext>
            </a:extLst>
          </p:cNvPr>
          <p:cNvSpPr txBox="1"/>
          <p:nvPr/>
        </p:nvSpPr>
        <p:spPr>
          <a:xfrm>
            <a:off x="574697" y="5669812"/>
            <a:ext cx="4769316"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ADC-Standardized-Progress-Note.pdf</a:t>
            </a:r>
            <a:endParaRPr lang="en-US" b="1">
              <a:solidFill>
                <a:schemeClr val="accent2">
                  <a:lumMod val="75000"/>
                </a:schemeClr>
              </a:solidFill>
            </a:endParaRPr>
          </a:p>
        </p:txBody>
      </p:sp>
    </p:spTree>
    <p:extLst>
      <p:ext uri="{BB962C8B-B14F-4D97-AF65-F5344CB8AC3E}">
        <p14:creationId xmlns:p14="http://schemas.microsoft.com/office/powerpoint/2010/main" val="1150215422"/>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630D-C8B8-4D83-B89C-E974ED588319}"/>
              </a:ext>
            </a:extLst>
          </p:cNvPr>
          <p:cNvSpPr>
            <a:spLocks noGrp="1"/>
          </p:cNvSpPr>
          <p:nvPr>
            <p:ph type="title"/>
          </p:nvPr>
        </p:nvSpPr>
        <p:spPr>
          <a:xfrm>
            <a:off x="0" y="1108990"/>
            <a:ext cx="5724613" cy="731988"/>
          </a:xfrm>
        </p:spPr>
        <p:txBody>
          <a:bodyPr vert="horz" lIns="91440" tIns="45720" rIns="91440" bIns="45720" rtlCol="0" anchor="ctr">
            <a:normAutofit fontScale="90000"/>
          </a:bodyPr>
          <a:lstStyle/>
          <a:p>
            <a:pPr algn="ctr"/>
            <a:r>
              <a:rPr lang="en-US" sz="3700" b="1">
                <a:solidFill>
                  <a:schemeClr val="accent2">
                    <a:lumMod val="75000"/>
                  </a:schemeClr>
                </a:solidFill>
                <a:cs typeface="Times New Roman"/>
              </a:rPr>
              <a:t>Individualized </a:t>
            </a:r>
            <a:br>
              <a:rPr lang="en-US" sz="3700" b="1">
                <a:solidFill>
                  <a:schemeClr val="accent2">
                    <a:lumMod val="75000"/>
                  </a:schemeClr>
                </a:solidFill>
                <a:cs typeface="Times New Roman"/>
              </a:rPr>
            </a:br>
            <a:r>
              <a:rPr lang="en-US" sz="3700" b="1">
                <a:solidFill>
                  <a:schemeClr val="accent2">
                    <a:lumMod val="75000"/>
                  </a:schemeClr>
                </a:solidFill>
                <a:cs typeface="Times New Roman"/>
              </a:rPr>
              <a:t>Service Plan</a:t>
            </a:r>
            <a:endParaRPr lang="en-US"/>
          </a:p>
        </p:txBody>
      </p:sp>
      <p:sp>
        <p:nvSpPr>
          <p:cNvPr id="4" name="Content Placeholder 3">
            <a:extLst>
              <a:ext uri="{FF2B5EF4-FFF2-40B4-BE49-F238E27FC236}">
                <a16:creationId xmlns:a16="http://schemas.microsoft.com/office/drawing/2014/main" id="{CBD44B61-84E2-43B4-AC5D-D2CAEB0BC215}"/>
              </a:ext>
            </a:extLst>
          </p:cNvPr>
          <p:cNvSpPr>
            <a:spLocks noGrp="1"/>
          </p:cNvSpPr>
          <p:nvPr>
            <p:ph sz="half" idx="1"/>
          </p:nvPr>
        </p:nvSpPr>
        <p:spPr>
          <a:xfrm>
            <a:off x="760175" y="1474984"/>
            <a:ext cx="4559425" cy="3979585"/>
          </a:xfrm>
        </p:spPr>
        <p:txBody>
          <a:bodyPr vert="horz" lIns="91440" tIns="45720" rIns="91440" bIns="45720" rtlCol="0" anchor="ctr">
            <a:normAutofit/>
          </a:bodyPr>
          <a:lstStyle/>
          <a:p>
            <a:pPr>
              <a:buFont typeface="Wingdings" panose="05000000000000000000" pitchFamily="2" charset="2"/>
              <a:buChar char="§"/>
            </a:pPr>
            <a:r>
              <a:rPr lang="en-US" sz="2000">
                <a:solidFill>
                  <a:schemeClr val="accent2">
                    <a:lumMod val="75000"/>
                  </a:schemeClr>
                </a:solidFill>
              </a:rPr>
              <a:t>Completed at initial intake, </a:t>
            </a:r>
          </a:p>
          <a:p>
            <a:pPr>
              <a:buFont typeface="Wingdings" panose="05000000000000000000" pitchFamily="2" charset="2"/>
              <a:buChar char="§"/>
            </a:pPr>
            <a:r>
              <a:rPr lang="en-US" sz="2000">
                <a:solidFill>
                  <a:schemeClr val="accent2">
                    <a:lumMod val="75000"/>
                  </a:schemeClr>
                </a:solidFill>
              </a:rPr>
              <a:t>Review and update annually, </a:t>
            </a:r>
          </a:p>
          <a:p>
            <a:pPr>
              <a:buFont typeface="Wingdings" panose="05000000000000000000" pitchFamily="2" charset="2"/>
              <a:buChar char="§"/>
            </a:pPr>
            <a:r>
              <a:rPr lang="en-US" sz="2000">
                <a:solidFill>
                  <a:schemeClr val="accent2">
                    <a:lumMod val="75000"/>
                  </a:schemeClr>
                </a:solidFill>
              </a:rPr>
              <a:t>Should identify the person’s: 	</a:t>
            </a:r>
          </a:p>
          <a:p>
            <a:pPr lvl="1">
              <a:buFont typeface="Wingdings" panose="05000000000000000000" pitchFamily="2" charset="2"/>
              <a:buChar char="§"/>
            </a:pPr>
            <a:r>
              <a:rPr lang="en-US" sz="2000">
                <a:solidFill>
                  <a:schemeClr val="accent2">
                    <a:lumMod val="75000"/>
                  </a:schemeClr>
                </a:solidFill>
              </a:rPr>
              <a:t>preferences and expectations for services, </a:t>
            </a:r>
          </a:p>
          <a:p>
            <a:pPr lvl="1">
              <a:buFont typeface="Wingdings" panose="05000000000000000000" pitchFamily="2" charset="2"/>
              <a:buChar char="§"/>
            </a:pPr>
            <a:r>
              <a:rPr lang="en-US" sz="2000">
                <a:solidFill>
                  <a:schemeClr val="accent2">
                    <a:lumMod val="75000"/>
                  </a:schemeClr>
                </a:solidFill>
              </a:rPr>
              <a:t>strengths and needs,</a:t>
            </a:r>
          </a:p>
          <a:p>
            <a:pPr lvl="1">
              <a:buFont typeface="Wingdings" panose="05000000000000000000" pitchFamily="2" charset="2"/>
              <a:buChar char="§"/>
            </a:pPr>
            <a:r>
              <a:rPr lang="en-US" sz="2000">
                <a:solidFill>
                  <a:schemeClr val="accent2">
                    <a:lumMod val="75000"/>
                  </a:schemeClr>
                </a:solidFill>
              </a:rPr>
              <a:t>service provider(s) names. </a:t>
            </a:r>
          </a:p>
        </p:txBody>
      </p:sp>
      <p:sp>
        <p:nvSpPr>
          <p:cNvPr id="13" name="Slide Number Placeholder 12">
            <a:extLst>
              <a:ext uri="{FF2B5EF4-FFF2-40B4-BE49-F238E27FC236}">
                <a16:creationId xmlns:a16="http://schemas.microsoft.com/office/drawing/2014/main" id="{77819E06-28D4-CA42-398E-DFF01E6A6B89}"/>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57</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F61E2E2B-C835-D6B7-EF32-70E9DBC4FF3E}"/>
              </a:ext>
            </a:extLst>
          </p:cNvPr>
          <p:cNvPicPr>
            <a:picLocks noChangeAspect="1"/>
          </p:cNvPicPr>
          <p:nvPr/>
        </p:nvPicPr>
        <p:blipFill>
          <a:blip r:embed="rId3"/>
          <a:stretch>
            <a:fillRect/>
          </a:stretch>
        </p:blipFill>
        <p:spPr>
          <a:xfrm>
            <a:off x="5553776" y="691546"/>
            <a:ext cx="6120813" cy="5800694"/>
          </a:xfrm>
          <a:prstGeom prst="rect">
            <a:avLst/>
          </a:prstGeom>
        </p:spPr>
      </p:pic>
      <p:sp>
        <p:nvSpPr>
          <p:cNvPr id="7" name="TextBox 6">
            <a:extLst>
              <a:ext uri="{FF2B5EF4-FFF2-40B4-BE49-F238E27FC236}">
                <a16:creationId xmlns:a16="http://schemas.microsoft.com/office/drawing/2014/main" id="{36EEC66A-BA3F-BFE3-39B6-6322338D420B}"/>
              </a:ext>
            </a:extLst>
          </p:cNvPr>
          <p:cNvSpPr txBox="1"/>
          <p:nvPr/>
        </p:nvSpPr>
        <p:spPr>
          <a:xfrm>
            <a:off x="1291455" y="5451231"/>
            <a:ext cx="2748222"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ISP-April-2023.pdf</a:t>
            </a:r>
            <a:endParaRPr lang="en-US" b="1">
              <a:solidFill>
                <a:schemeClr val="accent2">
                  <a:lumMod val="75000"/>
                </a:schemeClr>
              </a:solidFill>
            </a:endParaRPr>
          </a:p>
        </p:txBody>
      </p:sp>
    </p:spTree>
    <p:extLst>
      <p:ext uri="{BB962C8B-B14F-4D97-AF65-F5344CB8AC3E}">
        <p14:creationId xmlns:p14="http://schemas.microsoft.com/office/powerpoint/2010/main" val="923031733"/>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0D4A6-CF4D-25A8-496D-57B6BC77EBE9}"/>
              </a:ext>
            </a:extLst>
          </p:cNvPr>
          <p:cNvPicPr>
            <a:picLocks noChangeAspect="1"/>
          </p:cNvPicPr>
          <p:nvPr/>
        </p:nvPicPr>
        <p:blipFill>
          <a:blip r:embed="rId3"/>
          <a:stretch>
            <a:fillRect/>
          </a:stretch>
        </p:blipFill>
        <p:spPr>
          <a:xfrm>
            <a:off x="5525728" y="739302"/>
            <a:ext cx="6169447" cy="5752938"/>
          </a:xfrm>
          <a:prstGeom prst="rect">
            <a:avLst/>
          </a:prstGeom>
        </p:spPr>
      </p:pic>
      <p:sp>
        <p:nvSpPr>
          <p:cNvPr id="7" name="TextBox 6">
            <a:extLst>
              <a:ext uri="{FF2B5EF4-FFF2-40B4-BE49-F238E27FC236}">
                <a16:creationId xmlns:a16="http://schemas.microsoft.com/office/drawing/2014/main" id="{7B6F8B80-5F5D-8FCA-1F2F-3BAF42ECD6C5}"/>
              </a:ext>
            </a:extLst>
          </p:cNvPr>
          <p:cNvSpPr txBox="1"/>
          <p:nvPr/>
        </p:nvSpPr>
        <p:spPr>
          <a:xfrm>
            <a:off x="-448849" y="867807"/>
            <a:ext cx="5900450" cy="71614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300" b="1">
                <a:solidFill>
                  <a:schemeClr val="accent2">
                    <a:lumMod val="75000"/>
                  </a:schemeClr>
                </a:solidFill>
                <a:latin typeface="+mj-lt"/>
                <a:ea typeface="+mj-ea"/>
                <a:cs typeface="Times New Roman"/>
              </a:rPr>
              <a:t>Individualized </a:t>
            </a:r>
            <a:endParaRPr lang="en-US" sz="3300">
              <a:solidFill>
                <a:schemeClr val="accent2">
                  <a:lumMod val="75000"/>
                </a:schemeClr>
              </a:solidFill>
              <a:latin typeface="+mj-lt"/>
              <a:ea typeface="+mj-ea"/>
              <a:cs typeface="Times New Roman"/>
            </a:endParaRPr>
          </a:p>
          <a:p>
            <a:pPr algn="ctr">
              <a:lnSpc>
                <a:spcPct val="90000"/>
              </a:lnSpc>
              <a:spcBef>
                <a:spcPct val="0"/>
              </a:spcBef>
              <a:spcAft>
                <a:spcPts val="600"/>
              </a:spcAft>
            </a:pPr>
            <a:r>
              <a:rPr lang="en-US" sz="3300" b="1">
                <a:solidFill>
                  <a:schemeClr val="accent2">
                    <a:lumMod val="75000"/>
                  </a:schemeClr>
                </a:solidFill>
                <a:latin typeface="+mj-lt"/>
                <a:ea typeface="+mj-ea"/>
                <a:cs typeface="Times New Roman"/>
              </a:rPr>
              <a:t>Service Plan</a:t>
            </a:r>
            <a:endParaRPr lang="en-US" sz="3300">
              <a:solidFill>
                <a:schemeClr val="accent2">
                  <a:lumMod val="75000"/>
                </a:schemeClr>
              </a:solidFill>
              <a:latin typeface="+mj-lt"/>
              <a:ea typeface="+mj-ea"/>
              <a:cs typeface="Times New Roman"/>
            </a:endParaRPr>
          </a:p>
        </p:txBody>
      </p:sp>
      <p:sp>
        <p:nvSpPr>
          <p:cNvPr id="3" name="Content Placeholder 2">
            <a:extLst>
              <a:ext uri="{FF2B5EF4-FFF2-40B4-BE49-F238E27FC236}">
                <a16:creationId xmlns:a16="http://schemas.microsoft.com/office/drawing/2014/main" id="{8C7A0733-317B-2F82-06C1-DE0DF4259BA6}"/>
              </a:ext>
            </a:extLst>
          </p:cNvPr>
          <p:cNvSpPr>
            <a:spLocks noGrp="1"/>
          </p:cNvSpPr>
          <p:nvPr>
            <p:ph sz="half" idx="1"/>
          </p:nvPr>
        </p:nvSpPr>
        <p:spPr>
          <a:xfrm>
            <a:off x="326800" y="1351768"/>
            <a:ext cx="4851252" cy="4113300"/>
          </a:xfrm>
        </p:spPr>
        <p:txBody>
          <a:bodyPr vert="horz" lIns="91440" tIns="45720" rIns="91440" bIns="45720" rtlCol="0" anchor="ctr">
            <a:normAutofit/>
          </a:bodyPr>
          <a:lstStyle/>
          <a:p>
            <a:pPr>
              <a:buFont typeface="Wingdings" panose="05000000000000000000" pitchFamily="2" charset="2"/>
              <a:buChar char="§"/>
            </a:pPr>
            <a:r>
              <a:rPr lang="en-US" sz="2400">
                <a:solidFill>
                  <a:schemeClr val="accent2">
                    <a:lumMod val="75000"/>
                  </a:schemeClr>
                </a:solidFill>
              </a:rPr>
              <a:t>Personal Goals help to identify what is important TO the member</a:t>
            </a:r>
          </a:p>
          <a:p>
            <a:pPr>
              <a:buFont typeface="Wingdings" panose="05000000000000000000" pitchFamily="2" charset="2"/>
              <a:buChar char="§"/>
            </a:pPr>
            <a:r>
              <a:rPr lang="en-US" sz="2400">
                <a:solidFill>
                  <a:schemeClr val="accent2">
                    <a:lumMod val="75000"/>
                  </a:schemeClr>
                </a:solidFill>
              </a:rPr>
              <a:t>Service Goals help to identify what is important FOR the member.</a:t>
            </a:r>
          </a:p>
          <a:p>
            <a:pPr>
              <a:buFont typeface="Wingdings" panose="05000000000000000000" pitchFamily="2" charset="2"/>
              <a:buChar char="§"/>
            </a:pPr>
            <a:r>
              <a:rPr lang="en-US" sz="2400">
                <a:solidFill>
                  <a:schemeClr val="accent2">
                    <a:lumMod val="75000"/>
                  </a:schemeClr>
                </a:solidFill>
              </a:rPr>
              <a:t>The annual checklist is available to ensure that the required annual updates are made.</a:t>
            </a:r>
          </a:p>
        </p:txBody>
      </p:sp>
      <p:sp>
        <p:nvSpPr>
          <p:cNvPr id="13" name="Slide Number Placeholder 12">
            <a:extLst>
              <a:ext uri="{FF2B5EF4-FFF2-40B4-BE49-F238E27FC236}">
                <a16:creationId xmlns:a16="http://schemas.microsoft.com/office/drawing/2014/main" id="{BE482A76-51F2-C682-E95D-B2F254B36C11}"/>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58</a:t>
            </a:fld>
            <a:endParaRPr lang="en-US">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9B1BA890-692D-43B7-46D5-BF4B73D2DB74}"/>
              </a:ext>
            </a:extLst>
          </p:cNvPr>
          <p:cNvSpPr txBox="1"/>
          <p:nvPr/>
        </p:nvSpPr>
        <p:spPr>
          <a:xfrm>
            <a:off x="933063" y="5279715"/>
            <a:ext cx="2748222"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ISP-April-2023.pdf</a:t>
            </a:r>
            <a:endParaRPr lang="en-US" b="1">
              <a:solidFill>
                <a:schemeClr val="accent2">
                  <a:lumMod val="75000"/>
                </a:schemeClr>
              </a:solidFill>
            </a:endParaRPr>
          </a:p>
        </p:txBody>
      </p:sp>
    </p:spTree>
    <p:extLst>
      <p:ext uri="{BB962C8B-B14F-4D97-AF65-F5344CB8AC3E}">
        <p14:creationId xmlns:p14="http://schemas.microsoft.com/office/powerpoint/2010/main" val="1077475996"/>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indoor, furniture, file&#10;&#10;AI-generated content may be incorrect.">
            <a:extLst>
              <a:ext uri="{FF2B5EF4-FFF2-40B4-BE49-F238E27FC236}">
                <a16:creationId xmlns:a16="http://schemas.microsoft.com/office/drawing/2014/main" id="{B9F6851F-1A31-AF44-1025-3D9134B8D84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679" r="9091" b="5739"/>
          <a:stretch>
            <a:fillRect/>
          </a:stretch>
        </p:blipFill>
        <p:spPr>
          <a:xfrm>
            <a:off x="20" y="10"/>
            <a:ext cx="12191980" cy="6857990"/>
          </a:xfrm>
          <a:prstGeom prst="rect">
            <a:avLst/>
          </a:prstGeom>
          <a:solidFill>
            <a:schemeClr val="bg1"/>
          </a:solidFill>
        </p:spPr>
      </p:pic>
      <p:sp>
        <p:nvSpPr>
          <p:cNvPr id="36" name="Rectangle 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CEB3-29C7-15DB-8C2A-943C1F5C4025}"/>
              </a:ext>
            </a:extLst>
          </p:cNvPr>
          <p:cNvSpPr>
            <a:spLocks noGrp="1"/>
          </p:cNvSpPr>
          <p:nvPr>
            <p:ph type="title"/>
          </p:nvPr>
        </p:nvSpPr>
        <p:spPr>
          <a:xfrm>
            <a:off x="1742172" y="45200"/>
            <a:ext cx="9611628" cy="1218646"/>
          </a:xfrm>
        </p:spPr>
        <p:txBody>
          <a:bodyPr vert="horz" lIns="91440" tIns="45720" rIns="91440" bIns="45720" rtlCol="0">
            <a:normAutofit/>
          </a:bodyPr>
          <a:lstStyle/>
          <a:p>
            <a:r>
              <a:rPr lang="en-US" b="1">
                <a:solidFill>
                  <a:schemeClr val="accent2">
                    <a:lumMod val="75000"/>
                  </a:schemeClr>
                </a:solidFill>
              </a:rPr>
              <a:t>Proper Storage &amp; Accessibility </a:t>
            </a:r>
          </a:p>
        </p:txBody>
      </p:sp>
      <p:sp>
        <p:nvSpPr>
          <p:cNvPr id="5" name="Slide Number Placeholder 4">
            <a:extLst>
              <a:ext uri="{FF2B5EF4-FFF2-40B4-BE49-F238E27FC236}">
                <a16:creationId xmlns:a16="http://schemas.microsoft.com/office/drawing/2014/main" id="{1FB91B5D-7DB9-A0D7-0DE7-E98BE4CFEED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E68F1C0E-076B-4C9D-A1F8-826B44A1103B}" type="slidenum">
              <a:rPr lang="en-US" smtClean="0">
                <a:latin typeface="Calibri" panose="020F0502020204030204"/>
              </a:rPr>
              <a:pPr>
                <a:spcAft>
                  <a:spcPts val="600"/>
                </a:spcAft>
                <a:defRPr/>
              </a:pPr>
              <a:t>59</a:t>
            </a:fld>
            <a:endParaRPr lang="en-US">
              <a:latin typeface="Calibri" panose="020F0502020204030204"/>
            </a:endParaRPr>
          </a:p>
        </p:txBody>
      </p:sp>
      <p:graphicFrame>
        <p:nvGraphicFramePr>
          <p:cNvPr id="12" name="TextBox 7">
            <a:extLst>
              <a:ext uri="{FF2B5EF4-FFF2-40B4-BE49-F238E27FC236}">
                <a16:creationId xmlns:a16="http://schemas.microsoft.com/office/drawing/2014/main" id="{2402EA28-EF01-11A8-D02F-2956F8C61880}"/>
              </a:ext>
            </a:extLst>
          </p:cNvPr>
          <p:cNvGraphicFramePr/>
          <p:nvPr>
            <p:extLst>
              <p:ext uri="{D42A27DB-BD31-4B8C-83A1-F6EECF244321}">
                <p14:modId xmlns:p14="http://schemas.microsoft.com/office/powerpoint/2010/main" val="274303861"/>
              </p:ext>
            </p:extLst>
          </p:nvPr>
        </p:nvGraphicFramePr>
        <p:xfrm>
          <a:off x="211755" y="1048078"/>
          <a:ext cx="11656193" cy="5486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3089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7911294C-67BF-440A-873C-D4A72BFB9539}"/>
                                            </p:graphicEl>
                                          </p:spTgt>
                                        </p:tgtEl>
                                        <p:attrNameLst>
                                          <p:attrName>style.visibility</p:attrName>
                                        </p:attrNameLst>
                                      </p:cBhvr>
                                      <p:to>
                                        <p:strVal val="visible"/>
                                      </p:to>
                                    </p:set>
                                    <p:animEffect transition="in" filter="fade">
                                      <p:cBhvr>
                                        <p:cTn id="7" dur="1000"/>
                                        <p:tgtEl>
                                          <p:spTgt spid="12">
                                            <p:graphicEl>
                                              <a:dgm id="{7911294C-67BF-440A-873C-D4A72BFB9539}"/>
                                            </p:graphicEl>
                                          </p:spTgt>
                                        </p:tgtEl>
                                      </p:cBhvr>
                                    </p:animEffect>
                                    <p:anim calcmode="lin" valueType="num">
                                      <p:cBhvr>
                                        <p:cTn id="8" dur="1000" fill="hold"/>
                                        <p:tgtEl>
                                          <p:spTgt spid="12">
                                            <p:graphicEl>
                                              <a:dgm id="{7911294C-67BF-440A-873C-D4A72BFB9539}"/>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7911294C-67BF-440A-873C-D4A72BFB953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graphicEl>
                                              <a:dgm id="{91A79C4B-011B-477A-8137-ADC9FF17C1BE}"/>
                                            </p:graphicEl>
                                          </p:spTgt>
                                        </p:tgtEl>
                                        <p:attrNameLst>
                                          <p:attrName>style.visibility</p:attrName>
                                        </p:attrNameLst>
                                      </p:cBhvr>
                                      <p:to>
                                        <p:strVal val="visible"/>
                                      </p:to>
                                    </p:set>
                                    <p:animEffect transition="in" filter="fade">
                                      <p:cBhvr>
                                        <p:cTn id="12" dur="1000"/>
                                        <p:tgtEl>
                                          <p:spTgt spid="12">
                                            <p:graphicEl>
                                              <a:dgm id="{91A79C4B-011B-477A-8137-ADC9FF17C1BE}"/>
                                            </p:graphicEl>
                                          </p:spTgt>
                                        </p:tgtEl>
                                      </p:cBhvr>
                                    </p:animEffect>
                                    <p:anim calcmode="lin" valueType="num">
                                      <p:cBhvr>
                                        <p:cTn id="13" dur="1000" fill="hold"/>
                                        <p:tgtEl>
                                          <p:spTgt spid="12">
                                            <p:graphicEl>
                                              <a:dgm id="{91A79C4B-011B-477A-8137-ADC9FF17C1BE}"/>
                                            </p:graphicEl>
                                          </p:spTgt>
                                        </p:tgtEl>
                                        <p:attrNameLst>
                                          <p:attrName>ppt_x</p:attrName>
                                        </p:attrNameLst>
                                      </p:cBhvr>
                                      <p:tavLst>
                                        <p:tav tm="0">
                                          <p:val>
                                            <p:strVal val="#ppt_x"/>
                                          </p:val>
                                        </p:tav>
                                        <p:tav tm="100000">
                                          <p:val>
                                            <p:strVal val="#ppt_x"/>
                                          </p:val>
                                        </p:tav>
                                      </p:tavLst>
                                    </p:anim>
                                    <p:anim calcmode="lin" valueType="num">
                                      <p:cBhvr>
                                        <p:cTn id="14" dur="1000" fill="hold"/>
                                        <p:tgtEl>
                                          <p:spTgt spid="12">
                                            <p:graphicEl>
                                              <a:dgm id="{91A79C4B-011B-477A-8137-ADC9FF17C1BE}"/>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graphicEl>
                                              <a:dgm id="{A51B0114-766C-4CF0-9A82-F7E2DE8AD90D}"/>
                                            </p:graphicEl>
                                          </p:spTgt>
                                        </p:tgtEl>
                                        <p:attrNameLst>
                                          <p:attrName>style.visibility</p:attrName>
                                        </p:attrNameLst>
                                      </p:cBhvr>
                                      <p:to>
                                        <p:strVal val="visible"/>
                                      </p:to>
                                    </p:set>
                                    <p:animEffect transition="in" filter="fade">
                                      <p:cBhvr>
                                        <p:cTn id="19" dur="1000"/>
                                        <p:tgtEl>
                                          <p:spTgt spid="12">
                                            <p:graphicEl>
                                              <a:dgm id="{A51B0114-766C-4CF0-9A82-F7E2DE8AD90D}"/>
                                            </p:graphicEl>
                                          </p:spTgt>
                                        </p:tgtEl>
                                      </p:cBhvr>
                                    </p:animEffect>
                                    <p:anim calcmode="lin" valueType="num">
                                      <p:cBhvr>
                                        <p:cTn id="20" dur="1000" fill="hold"/>
                                        <p:tgtEl>
                                          <p:spTgt spid="12">
                                            <p:graphicEl>
                                              <a:dgm id="{A51B0114-766C-4CF0-9A82-F7E2DE8AD90D}"/>
                                            </p:graphicEl>
                                          </p:spTgt>
                                        </p:tgtEl>
                                        <p:attrNameLst>
                                          <p:attrName>ppt_x</p:attrName>
                                        </p:attrNameLst>
                                      </p:cBhvr>
                                      <p:tavLst>
                                        <p:tav tm="0">
                                          <p:val>
                                            <p:strVal val="#ppt_x"/>
                                          </p:val>
                                        </p:tav>
                                        <p:tav tm="100000">
                                          <p:val>
                                            <p:strVal val="#ppt_x"/>
                                          </p:val>
                                        </p:tav>
                                      </p:tavLst>
                                    </p:anim>
                                    <p:anim calcmode="lin" valueType="num">
                                      <p:cBhvr>
                                        <p:cTn id="21" dur="1000" fill="hold"/>
                                        <p:tgtEl>
                                          <p:spTgt spid="12">
                                            <p:graphicEl>
                                              <a:dgm id="{A51B0114-766C-4CF0-9A82-F7E2DE8AD90D}"/>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graphicEl>
                                              <a:dgm id="{5F9582F9-E651-41FA-8AED-273DEB54D050}"/>
                                            </p:graphicEl>
                                          </p:spTgt>
                                        </p:tgtEl>
                                        <p:attrNameLst>
                                          <p:attrName>style.visibility</p:attrName>
                                        </p:attrNameLst>
                                      </p:cBhvr>
                                      <p:to>
                                        <p:strVal val="visible"/>
                                      </p:to>
                                    </p:set>
                                    <p:animEffect transition="in" filter="fade">
                                      <p:cBhvr>
                                        <p:cTn id="24" dur="1000"/>
                                        <p:tgtEl>
                                          <p:spTgt spid="12">
                                            <p:graphicEl>
                                              <a:dgm id="{5F9582F9-E651-41FA-8AED-273DEB54D050}"/>
                                            </p:graphicEl>
                                          </p:spTgt>
                                        </p:tgtEl>
                                      </p:cBhvr>
                                    </p:animEffect>
                                    <p:anim calcmode="lin" valueType="num">
                                      <p:cBhvr>
                                        <p:cTn id="25" dur="1000" fill="hold"/>
                                        <p:tgtEl>
                                          <p:spTgt spid="12">
                                            <p:graphicEl>
                                              <a:dgm id="{5F9582F9-E651-41FA-8AED-273DEB54D050}"/>
                                            </p:graphicEl>
                                          </p:spTgt>
                                        </p:tgtEl>
                                        <p:attrNameLst>
                                          <p:attrName>ppt_x</p:attrName>
                                        </p:attrNameLst>
                                      </p:cBhvr>
                                      <p:tavLst>
                                        <p:tav tm="0">
                                          <p:val>
                                            <p:strVal val="#ppt_x"/>
                                          </p:val>
                                        </p:tav>
                                        <p:tav tm="100000">
                                          <p:val>
                                            <p:strVal val="#ppt_x"/>
                                          </p:val>
                                        </p:tav>
                                      </p:tavLst>
                                    </p:anim>
                                    <p:anim calcmode="lin" valueType="num">
                                      <p:cBhvr>
                                        <p:cTn id="26" dur="1000" fill="hold"/>
                                        <p:tgtEl>
                                          <p:spTgt spid="12">
                                            <p:graphicEl>
                                              <a:dgm id="{5F9582F9-E651-41FA-8AED-273DEB54D05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A262D-D174-4D19-904C-04019656EF2C}"/>
              </a:ext>
            </a:extLst>
          </p:cNvPr>
          <p:cNvSpPr>
            <a:spLocks noGrp="1"/>
          </p:cNvSpPr>
          <p:nvPr>
            <p:ph idx="1"/>
          </p:nvPr>
        </p:nvSpPr>
        <p:spPr>
          <a:xfrm>
            <a:off x="469979" y="2884625"/>
            <a:ext cx="5837555" cy="3432798"/>
          </a:xfrm>
        </p:spPr>
        <p:txBody>
          <a:bodyPr vert="horz" lIns="91440" tIns="45720" rIns="91440" bIns="45720" rtlCol="0" anchor="ctr">
            <a:normAutofit/>
          </a:bodyPr>
          <a:lstStyle/>
          <a:p>
            <a:pPr marL="0" indent="0">
              <a:buNone/>
            </a:pPr>
            <a:r>
              <a:rPr lang="en-US" sz="2400">
                <a:solidFill>
                  <a:schemeClr val="tx2">
                    <a:lumMod val="75000"/>
                    <a:lumOff val="25000"/>
                  </a:schemeClr>
                </a:solidFill>
                <a:latin typeface="+mj-lt"/>
                <a:cs typeface="Calibri"/>
              </a:rPr>
              <a:t>Organizational restructuring at the Division of Medicaid has resulted in HCBS Provider Relations being moved under the Office of </a:t>
            </a:r>
            <a:r>
              <a:rPr lang="en-US" sz="2400" b="1">
                <a:solidFill>
                  <a:schemeClr val="tx2">
                    <a:lumMod val="75000"/>
                    <a:lumOff val="25000"/>
                  </a:schemeClr>
                </a:solidFill>
                <a:latin typeface="+mj-lt"/>
                <a:cs typeface="Calibri"/>
              </a:rPr>
              <a:t>Long Term Services and Supports (LTSS)</a:t>
            </a:r>
            <a:r>
              <a:rPr lang="en-US" sz="2400">
                <a:solidFill>
                  <a:schemeClr val="tx2">
                    <a:lumMod val="75000"/>
                    <a:lumOff val="25000"/>
                  </a:schemeClr>
                </a:solidFill>
                <a:latin typeface="+mj-lt"/>
                <a:cs typeface="Calibri"/>
              </a:rPr>
              <a:t>. As we continue to work in collaboration with the Office of Long Term Care, we also provide supports to Waiver Providers under the Intellectual Disabilities/Developmental Disabilities (ID/DD) &amp; Community Support Programs (CSP).</a:t>
            </a:r>
          </a:p>
          <a:p>
            <a:pPr marL="457200" lvl="1" indent="0">
              <a:buNone/>
            </a:pPr>
            <a:endParaRPr lang="en-US" sz="1800">
              <a:cs typeface="Calibri"/>
            </a:endParaRPr>
          </a:p>
          <a:p>
            <a:pPr marL="0" indent="0">
              <a:buNone/>
            </a:pPr>
            <a:endParaRPr lang="en-US" sz="1800">
              <a:cs typeface="Calibri"/>
            </a:endParaRPr>
          </a:p>
          <a:p>
            <a:pPr marL="457200" lvl="1" indent="0">
              <a:buNone/>
            </a:pPr>
            <a:endParaRPr lang="en-US" sz="1800"/>
          </a:p>
          <a:p>
            <a:endParaRPr lang="en-US" sz="1800">
              <a:cs typeface="Calibri"/>
            </a:endParaRPr>
          </a:p>
        </p:txBody>
      </p:sp>
      <p:sp>
        <p:nvSpPr>
          <p:cNvPr id="11" name="Slide Number Placeholder 10">
            <a:extLst>
              <a:ext uri="{FF2B5EF4-FFF2-40B4-BE49-F238E27FC236}">
                <a16:creationId xmlns:a16="http://schemas.microsoft.com/office/drawing/2014/main" id="{73F2562E-637E-7F0F-BAD9-73DD87C1210C}"/>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6</a:t>
            </a:fld>
            <a:endParaRPr lang="en-US"/>
          </a:p>
        </p:txBody>
      </p:sp>
      <p:pic>
        <p:nvPicPr>
          <p:cNvPr id="24" name="Picture 23" descr="Text, whiteboard&#10;&#10;AI-generated content may be incorrect.">
            <a:extLst>
              <a:ext uri="{FF2B5EF4-FFF2-40B4-BE49-F238E27FC236}">
                <a16:creationId xmlns:a16="http://schemas.microsoft.com/office/drawing/2014/main" id="{93526460-0117-F08D-4C1D-6CE3A738E0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914" y="1715734"/>
            <a:ext cx="5389896" cy="3570805"/>
          </a:xfrm>
          <a:prstGeom prst="rect">
            <a:avLst/>
          </a:prstGeom>
        </p:spPr>
      </p:pic>
      <p:sp>
        <p:nvSpPr>
          <p:cNvPr id="2" name="TextBox 1">
            <a:extLst>
              <a:ext uri="{FF2B5EF4-FFF2-40B4-BE49-F238E27FC236}">
                <a16:creationId xmlns:a16="http://schemas.microsoft.com/office/drawing/2014/main" id="{3565845F-EEBF-B7F2-BD0D-B1043A236984}"/>
              </a:ext>
            </a:extLst>
          </p:cNvPr>
          <p:cNvSpPr txBox="1"/>
          <p:nvPr/>
        </p:nvSpPr>
        <p:spPr>
          <a:xfrm>
            <a:off x="1890080" y="453850"/>
            <a:ext cx="8519245" cy="1261884"/>
          </a:xfrm>
          <a:prstGeom prst="rect">
            <a:avLst/>
          </a:prstGeom>
          <a:solidFill>
            <a:srgbClr val="163E64"/>
          </a:solidFill>
        </p:spPr>
        <p:txBody>
          <a:bodyPr wrap="square" rtlCol="0">
            <a:spAutoFit/>
          </a:bodyPr>
          <a:lstStyle/>
          <a:p>
            <a:pPr algn="ctr"/>
            <a:r>
              <a:rPr lang="en-US" sz="4800" b="1">
                <a:solidFill>
                  <a:schemeClr val="bg1"/>
                </a:solidFill>
                <a:latin typeface="+mj-lt"/>
                <a:cs typeface="Times New Roman" panose="02020603050405020304" pitchFamily="18" charset="0"/>
              </a:rPr>
              <a:t>LTSS</a:t>
            </a:r>
          </a:p>
          <a:p>
            <a:pPr algn="ctr"/>
            <a:r>
              <a:rPr lang="en-US" sz="2800" b="1">
                <a:solidFill>
                  <a:schemeClr val="bg1"/>
                </a:solidFill>
                <a:latin typeface="+mj-lt"/>
                <a:cs typeface="Times New Roman" panose="02020603050405020304" pitchFamily="18" charset="0"/>
              </a:rPr>
              <a:t>Long Term Services &amp; Support</a:t>
            </a:r>
          </a:p>
        </p:txBody>
      </p:sp>
    </p:spTree>
    <p:extLst>
      <p:ext uri="{BB962C8B-B14F-4D97-AF65-F5344CB8AC3E}">
        <p14:creationId xmlns:p14="http://schemas.microsoft.com/office/powerpoint/2010/main" val="2105898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0B4BF0-6CF2-0C31-1E6A-BA802AB51E6C}"/>
              </a:ext>
            </a:extLst>
          </p:cNvPr>
          <p:cNvSpPr>
            <a:spLocks noGrp="1"/>
          </p:cNvSpPr>
          <p:nvPr>
            <p:ph type="sldNum" sz="quarter" idx="12"/>
          </p:nvPr>
        </p:nvSpPr>
        <p:spPr/>
        <p:txBody>
          <a:bodyPr/>
          <a:lstStyle/>
          <a:p>
            <a:fld id="{E68F1C0E-076B-4C9D-A1F8-826B44A1103B}" type="slidenum">
              <a:rPr lang="en-US" smtClean="0"/>
              <a:t>60</a:t>
            </a:fld>
            <a:endParaRPr lang="en-US"/>
          </a:p>
        </p:txBody>
      </p:sp>
      <p:sp>
        <p:nvSpPr>
          <p:cNvPr id="5" name="TextBox 4">
            <a:extLst>
              <a:ext uri="{FF2B5EF4-FFF2-40B4-BE49-F238E27FC236}">
                <a16:creationId xmlns:a16="http://schemas.microsoft.com/office/drawing/2014/main" id="{DE027110-2399-60DE-A7B1-A80A64E7595A}"/>
              </a:ext>
            </a:extLst>
          </p:cNvPr>
          <p:cNvSpPr txBox="1"/>
          <p:nvPr/>
        </p:nvSpPr>
        <p:spPr>
          <a:xfrm>
            <a:off x="482977" y="472112"/>
            <a:ext cx="2824164" cy="3416320"/>
          </a:xfrm>
          <a:prstGeom prst="rect">
            <a:avLst/>
          </a:prstGeom>
          <a:noFill/>
        </p:spPr>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Frequent Issues of Non-Compliance</a:t>
            </a:r>
          </a:p>
          <a:p>
            <a:r>
              <a:rPr lang="en-US" sz="3600" b="1">
                <a:solidFill>
                  <a:schemeClr val="accent2">
                    <a:lumMod val="75000"/>
                  </a:schemeClr>
                </a:solidFill>
                <a:latin typeface="Times New Roman" panose="02020603050405020304" pitchFamily="18" charset="0"/>
                <a:cs typeface="Times New Roman" panose="02020603050405020304" pitchFamily="18" charset="0"/>
              </a:rPr>
              <a:t>Record Maintenance</a:t>
            </a:r>
          </a:p>
        </p:txBody>
      </p:sp>
      <p:graphicFrame>
        <p:nvGraphicFramePr>
          <p:cNvPr id="10" name="TextBox 5">
            <a:extLst>
              <a:ext uri="{FF2B5EF4-FFF2-40B4-BE49-F238E27FC236}">
                <a16:creationId xmlns:a16="http://schemas.microsoft.com/office/drawing/2014/main" id="{2F475DD2-D80F-A70B-EB38-1A6CE692BD76}"/>
              </a:ext>
            </a:extLst>
          </p:cNvPr>
          <p:cNvGraphicFramePr/>
          <p:nvPr>
            <p:extLst>
              <p:ext uri="{D42A27DB-BD31-4B8C-83A1-F6EECF244321}">
                <p14:modId xmlns:p14="http://schemas.microsoft.com/office/powerpoint/2010/main" val="271167712"/>
              </p:ext>
            </p:extLst>
          </p:nvPr>
        </p:nvGraphicFramePr>
        <p:xfrm>
          <a:off x="3553002" y="482501"/>
          <a:ext cx="8307894" cy="569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73E3B5E-E046-AE54-60D2-FEEBEB1A4C02}"/>
              </a:ext>
            </a:extLst>
          </p:cNvPr>
          <p:cNvSpPr txBox="1"/>
          <p:nvPr/>
        </p:nvSpPr>
        <p:spPr>
          <a:xfrm>
            <a:off x="3878010" y="1502449"/>
            <a:ext cx="7913939" cy="4493538"/>
          </a:xfrm>
          <a:prstGeom prst="rect">
            <a:avLst/>
          </a:prstGeom>
          <a:noFill/>
        </p:spPr>
        <p:txBody>
          <a:bodyPr wrap="square" rtlCol="0">
            <a:spAutoFit/>
          </a:bodyPr>
          <a:lstStyle/>
          <a:p>
            <a:pPr marL="342900" lvl="0" indent="-342900">
              <a:buClr>
                <a:schemeClr val="accent2">
                  <a:lumMod val="75000"/>
                </a:schemeClr>
              </a:buClr>
              <a:buFont typeface="Wingdings" panose="05000000000000000000" pitchFamily="2" charset="2"/>
              <a:buChar char="§"/>
            </a:pPr>
            <a:r>
              <a:rPr lang="en-US" sz="2200">
                <a:solidFill>
                  <a:schemeClr val="accent2">
                    <a:lumMod val="75000"/>
                  </a:schemeClr>
                </a:solidFill>
              </a:rPr>
              <a:t>Improper business operating hours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Improper staffing ratios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Inaccurate organizational charts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Lack of daily progress notes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documents/procedures posted</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Fire procedures</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Evacuation plan</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Grievance policy</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Privilege Tax License</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Confidentiality Agreement</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Missing/incomplete individualized service plan</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participants physical exam (6 months prior to admission)</a:t>
            </a:r>
          </a:p>
        </p:txBody>
      </p:sp>
      <p:pic>
        <p:nvPicPr>
          <p:cNvPr id="2" name="Picture 1" descr="Icon">
            <a:extLst>
              <a:ext uri="{FF2B5EF4-FFF2-40B4-BE49-F238E27FC236}">
                <a16:creationId xmlns:a16="http://schemas.microsoft.com/office/drawing/2014/main" id="{FD0BBF94-C3F6-9619-D7F2-23C6487B8ACD}"/>
              </a:ext>
            </a:extLst>
          </p:cNvPr>
          <p:cNvPicPr>
            <a:picLocks noChangeAspect="1"/>
          </p:cNvPicPr>
          <p:nvPr/>
        </p:nvPicPr>
        <p:blipFill>
          <a:blip r:embed="rId7">
            <a:duotone>
              <a:schemeClr val="accent2">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331104" y="3964694"/>
            <a:ext cx="2451004" cy="2421194"/>
          </a:xfrm>
          <a:prstGeom prst="rect">
            <a:avLst/>
          </a:prstGeom>
          <a:effectLst>
            <a:softEdge rad="635000"/>
          </a:effectLst>
        </p:spPr>
      </p:pic>
    </p:spTree>
    <p:extLst>
      <p:ext uri="{BB962C8B-B14F-4D97-AF65-F5344CB8AC3E}">
        <p14:creationId xmlns:p14="http://schemas.microsoft.com/office/powerpoint/2010/main" val="1684024575"/>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3BED-990E-A31D-2F16-DAFE15E8785A}"/>
              </a:ext>
            </a:extLst>
          </p:cNvPr>
          <p:cNvSpPr>
            <a:spLocks noGrp="1"/>
          </p:cNvSpPr>
          <p:nvPr>
            <p:ph type="sldNum" sz="quarter" idx="12"/>
          </p:nvPr>
        </p:nvSpPr>
        <p:spPr/>
        <p:txBody>
          <a:bodyPr/>
          <a:lstStyle/>
          <a:p>
            <a:fld id="{E68F1C0E-076B-4C9D-A1F8-826B44A1103B}" type="slidenum">
              <a:rPr lang="en-US" smtClean="0"/>
              <a:t>61</a:t>
            </a:fld>
            <a:endParaRPr lang="en-US"/>
          </a:p>
        </p:txBody>
      </p:sp>
      <p:sp>
        <p:nvSpPr>
          <p:cNvPr id="6" name="Rectangle 5" descr="Check List">
            <a:extLst>
              <a:ext uri="{FF2B5EF4-FFF2-40B4-BE49-F238E27FC236}">
                <a16:creationId xmlns:a16="http://schemas.microsoft.com/office/drawing/2014/main" id="{2F8373A1-2AEC-3694-0EDB-E38999FF71B8}"/>
              </a:ext>
            </a:extLst>
          </p:cNvPr>
          <p:cNvSpPr/>
          <p:nvPr/>
        </p:nvSpPr>
        <p:spPr>
          <a:xfrm>
            <a:off x="4450079" y="1031295"/>
            <a:ext cx="2945331" cy="27153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2568D20A-51E9-65B1-8A97-61E3240B3FF0}"/>
              </a:ext>
            </a:extLst>
          </p:cNvPr>
          <p:cNvGrpSpPr/>
          <p:nvPr/>
        </p:nvGrpSpPr>
        <p:grpSpPr>
          <a:xfrm>
            <a:off x="2288406" y="4136308"/>
            <a:ext cx="7615187" cy="1002308"/>
            <a:chOff x="7923065" y="3024638"/>
            <a:chExt cx="3689384" cy="334632"/>
          </a:xfrm>
        </p:grpSpPr>
        <p:sp>
          <p:nvSpPr>
            <p:cNvPr id="8" name="Rectangle 7">
              <a:extLst>
                <a:ext uri="{FF2B5EF4-FFF2-40B4-BE49-F238E27FC236}">
                  <a16:creationId xmlns:a16="http://schemas.microsoft.com/office/drawing/2014/main" id="{C48A478F-6208-FB87-AC1A-4D0917337031}"/>
                </a:ext>
              </a:extLst>
            </p:cNvPr>
            <p:cNvSpPr/>
            <p:nvPr/>
          </p:nvSpPr>
          <p:spPr>
            <a:xfrm>
              <a:off x="7923065" y="3024638"/>
              <a:ext cx="3689384" cy="334632"/>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6CADB564-6586-112F-4415-7EFA4F1A760D}"/>
                </a:ext>
              </a:extLst>
            </p:cNvPr>
            <p:cNvSpPr txBox="1"/>
            <p:nvPr/>
          </p:nvSpPr>
          <p:spPr>
            <a:xfrm>
              <a:off x="7923065" y="3024638"/>
              <a:ext cx="3689384" cy="334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5400" b="1" kern="1200">
                  <a:solidFill>
                    <a:schemeClr val="bg1"/>
                  </a:solidFill>
                  <a:latin typeface="+mj-lt"/>
                </a:rPr>
                <a:t>Additional Resources</a:t>
              </a:r>
            </a:p>
          </p:txBody>
        </p:sp>
      </p:grpSp>
    </p:spTree>
    <p:extLst>
      <p:ext uri="{BB962C8B-B14F-4D97-AF65-F5344CB8AC3E}">
        <p14:creationId xmlns:p14="http://schemas.microsoft.com/office/powerpoint/2010/main" val="4290266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descr="Text&#10;&#10;AI-generated content may be incorrect.">
            <a:extLst>
              <a:ext uri="{FF2B5EF4-FFF2-40B4-BE49-F238E27FC236}">
                <a16:creationId xmlns:a16="http://schemas.microsoft.com/office/drawing/2014/main" id="{990DB230-2CE4-26E7-69B4-44BFF3E9694C}"/>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38654" y="4049244"/>
            <a:ext cx="6420148" cy="2808121"/>
          </a:xfrm>
          <a:prstGeom prst="rect">
            <a:avLst/>
          </a:prstGeom>
          <a:effectLst>
            <a:softEdge rad="635000"/>
          </a:effectLst>
        </p:spPr>
      </p:pic>
      <p:sp>
        <p:nvSpPr>
          <p:cNvPr id="3" name="Content Placeholder 2">
            <a:extLst>
              <a:ext uri="{FF2B5EF4-FFF2-40B4-BE49-F238E27FC236}">
                <a16:creationId xmlns:a16="http://schemas.microsoft.com/office/drawing/2014/main" id="{26F966C1-DAFB-BE20-A380-C9773FEBF32F}"/>
              </a:ext>
            </a:extLst>
          </p:cNvPr>
          <p:cNvSpPr>
            <a:spLocks noGrp="1"/>
          </p:cNvSpPr>
          <p:nvPr>
            <p:ph sz="half" idx="1"/>
          </p:nvPr>
        </p:nvSpPr>
        <p:spPr>
          <a:xfrm>
            <a:off x="7343928" y="1868966"/>
            <a:ext cx="4391523" cy="3963626"/>
          </a:xfrm>
        </p:spPr>
        <p:txBody>
          <a:bodyPr vert="horz" lIns="91440" tIns="45720" rIns="91440" bIns="45720" rtlCol="0" anchor="ctr">
            <a:normAutofit/>
          </a:bodyPr>
          <a:lstStyle/>
          <a:p>
            <a:pPr marL="342900" marR="0" lvl="0">
              <a:spcAft>
                <a:spcPts val="800"/>
              </a:spcAft>
            </a:pPr>
            <a:endParaRPr lang="en-US" sz="700">
              <a:effectLst/>
            </a:endParaRPr>
          </a:p>
          <a:p>
            <a:endParaRPr lang="en-US" sz="700"/>
          </a:p>
        </p:txBody>
      </p:sp>
      <p:sp>
        <p:nvSpPr>
          <p:cNvPr id="12" name="Slide Number Placeholder 11">
            <a:extLst>
              <a:ext uri="{FF2B5EF4-FFF2-40B4-BE49-F238E27FC236}">
                <a16:creationId xmlns:a16="http://schemas.microsoft.com/office/drawing/2014/main" id="{8B67CC57-E2A0-6426-C28D-F336B190D64E}"/>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62</a:t>
            </a:fld>
            <a:endParaRPr lang="en-US">
              <a:solidFill>
                <a:schemeClr val="tx1">
                  <a:tint val="75000"/>
                </a:schemeClr>
              </a:solidFill>
            </a:endParaRPr>
          </a:p>
        </p:txBody>
      </p:sp>
      <p:sp>
        <p:nvSpPr>
          <p:cNvPr id="8" name="TextBox 7">
            <a:extLst>
              <a:ext uri="{FF2B5EF4-FFF2-40B4-BE49-F238E27FC236}">
                <a16:creationId xmlns:a16="http://schemas.microsoft.com/office/drawing/2014/main" id="{ECC72CC4-EBFC-B526-EDCB-706E0F3A181F}"/>
              </a:ext>
            </a:extLst>
          </p:cNvPr>
          <p:cNvSpPr txBox="1"/>
          <p:nvPr/>
        </p:nvSpPr>
        <p:spPr>
          <a:xfrm>
            <a:off x="1147762" y="2004110"/>
            <a:ext cx="9896475" cy="2616101"/>
          </a:xfrm>
          <a:prstGeom prst="rect">
            <a:avLst/>
          </a:prstGeom>
          <a:noFill/>
        </p:spPr>
        <p:txBody>
          <a:bodyPr wrap="square" lIns="91440" tIns="45720" rIns="91440" bIns="45720" anchor="t">
            <a:spAutoFit/>
          </a:bodyPr>
          <a:lstStyle/>
          <a:p>
            <a:r>
              <a:rPr lang="en-US" sz="2800">
                <a:solidFill>
                  <a:schemeClr val="tx2">
                    <a:lumMod val="75000"/>
                    <a:lumOff val="25000"/>
                  </a:schemeClr>
                </a:solidFill>
                <a:effectLst/>
              </a:rPr>
              <a:t>In order to ensure that waiver providers are in compliance with DOM regulations regarding freedom of choice, solicitation, and protection of PHI, please refer to </a:t>
            </a:r>
            <a:r>
              <a:rPr lang="en-US" sz="2800">
                <a:solidFill>
                  <a:schemeClr val="tx2">
                    <a:lumMod val="75000"/>
                    <a:lumOff val="25000"/>
                  </a:schemeClr>
                </a:solidFill>
              </a:rPr>
              <a:t>the following </a:t>
            </a:r>
            <a:r>
              <a:rPr lang="en-US" sz="2800">
                <a:solidFill>
                  <a:schemeClr val="tx2">
                    <a:lumMod val="75000"/>
                    <a:lumOff val="25000"/>
                  </a:schemeClr>
                </a:solidFill>
                <a:effectLst/>
              </a:rPr>
              <a:t>guidance for appropriate marketing and referrals of potential waiver beneficiaries.</a:t>
            </a:r>
            <a:br>
              <a:rPr lang="en-US" sz="2400">
                <a:solidFill>
                  <a:schemeClr val="tx2">
                    <a:lumMod val="75000"/>
                    <a:lumOff val="25000"/>
                  </a:schemeClr>
                </a:solidFill>
                <a:effectLst/>
              </a:rPr>
            </a:br>
            <a:endParaRPr lang="en-US" sz="2400">
              <a:solidFill>
                <a:schemeClr val="tx2">
                  <a:lumMod val="75000"/>
                  <a:lumOff val="25000"/>
                </a:schemeClr>
              </a:solidFill>
              <a:effectLst/>
            </a:endParaRPr>
          </a:p>
        </p:txBody>
      </p:sp>
      <p:sp>
        <p:nvSpPr>
          <p:cNvPr id="41" name="TextBox 40">
            <a:extLst>
              <a:ext uri="{FF2B5EF4-FFF2-40B4-BE49-F238E27FC236}">
                <a16:creationId xmlns:a16="http://schemas.microsoft.com/office/drawing/2014/main" id="{03328D7A-9B01-DB20-BD07-85A8260D0111}"/>
              </a:ext>
            </a:extLst>
          </p:cNvPr>
          <p:cNvSpPr txBox="1"/>
          <p:nvPr/>
        </p:nvSpPr>
        <p:spPr>
          <a:xfrm>
            <a:off x="2386803" y="788754"/>
            <a:ext cx="6113244" cy="707886"/>
          </a:xfrm>
          <a:prstGeom prst="rect">
            <a:avLst/>
          </a:prstGeom>
          <a:noFill/>
        </p:spPr>
        <p:txBody>
          <a:bodyPr wrap="square" rtlCol="0">
            <a:spAutoFit/>
          </a:bodyPr>
          <a:lstStyle/>
          <a:p>
            <a:r>
              <a:rPr lang="en-US" sz="4000" b="1">
                <a:solidFill>
                  <a:schemeClr val="tx2">
                    <a:lumMod val="75000"/>
                    <a:lumOff val="25000"/>
                  </a:schemeClr>
                </a:solidFill>
              </a:rPr>
              <a:t>Marketing, Referrals, PSS</a:t>
            </a:r>
          </a:p>
        </p:txBody>
      </p:sp>
    </p:spTree>
    <p:extLst>
      <p:ext uri="{BB962C8B-B14F-4D97-AF65-F5344CB8AC3E}">
        <p14:creationId xmlns:p14="http://schemas.microsoft.com/office/powerpoint/2010/main" val="791005157"/>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6337F7-EC67-CEA6-E796-4209B46F4CFF}"/>
              </a:ext>
            </a:extLst>
          </p:cNvPr>
          <p:cNvSpPr txBox="1"/>
          <p:nvPr/>
        </p:nvSpPr>
        <p:spPr>
          <a:xfrm>
            <a:off x="4038076" y="253732"/>
            <a:ext cx="4240538" cy="996871"/>
          </a:xfrm>
          <a:prstGeom prst="rect">
            <a:avLst/>
          </a:prstGeom>
        </p:spPr>
        <p:txBody>
          <a:bodyPr vert="horz" lIns="91440" tIns="45720" rIns="91440" bIns="45720" rtlCol="0" anchor="b">
            <a:normAutofit fontScale="70000" lnSpcReduction="20000"/>
          </a:bodyPr>
          <a:lstStyle/>
          <a:p>
            <a:pPr>
              <a:lnSpc>
                <a:spcPct val="90000"/>
              </a:lnSpc>
              <a:spcBef>
                <a:spcPct val="0"/>
              </a:spcBef>
              <a:spcAft>
                <a:spcPts val="600"/>
              </a:spcAft>
            </a:pPr>
            <a:r>
              <a:rPr lang="en-US" sz="5400" b="1">
                <a:solidFill>
                  <a:schemeClr val="tx2">
                    <a:lumMod val="90000"/>
                    <a:lumOff val="10000"/>
                  </a:schemeClr>
                </a:solidFill>
                <a:latin typeface="+mj-lt"/>
                <a:ea typeface="+mj-ea"/>
                <a:cs typeface="+mj-cs"/>
              </a:rPr>
              <a:t>Freedom of Choice</a:t>
            </a:r>
            <a:endParaRPr lang="en-US" sz="5400" kern="1200">
              <a:solidFill>
                <a:schemeClr val="tx2">
                  <a:lumMod val="90000"/>
                  <a:lumOff val="10000"/>
                </a:schemeClr>
              </a:solidFill>
              <a:latin typeface="+mj-lt"/>
              <a:ea typeface="+mj-ea"/>
              <a:cs typeface="+mj-cs"/>
            </a:endParaRPr>
          </a:p>
        </p:txBody>
      </p:sp>
      <p:pic>
        <p:nvPicPr>
          <p:cNvPr id="8" name="Graphic 7" descr="Marketing outline">
            <a:extLst>
              <a:ext uri="{FF2B5EF4-FFF2-40B4-BE49-F238E27FC236}">
                <a16:creationId xmlns:a16="http://schemas.microsoft.com/office/drawing/2014/main" id="{AB6F3984-0462-25D6-E4FD-6A207062089E}"/>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39624" y="2130477"/>
            <a:ext cx="2923303" cy="2923303"/>
          </a:xfrm>
          <a:prstGeom prst="rect">
            <a:avLst/>
          </a:prstGeom>
        </p:spPr>
      </p:pic>
      <p:sp>
        <p:nvSpPr>
          <p:cNvPr id="4" name="TextBox 3">
            <a:extLst>
              <a:ext uri="{FF2B5EF4-FFF2-40B4-BE49-F238E27FC236}">
                <a16:creationId xmlns:a16="http://schemas.microsoft.com/office/drawing/2014/main" id="{EE9E90D0-D470-6641-9E41-C5E4F079B235}"/>
              </a:ext>
            </a:extLst>
          </p:cNvPr>
          <p:cNvSpPr txBox="1"/>
          <p:nvPr/>
        </p:nvSpPr>
        <p:spPr>
          <a:xfrm>
            <a:off x="2391353" y="1709277"/>
            <a:ext cx="9536995" cy="4424516"/>
          </a:xfrm>
          <a:prstGeom prst="rect">
            <a:avLst/>
          </a:prstGeom>
        </p:spPr>
        <p:txBody>
          <a:bodyPr vert="horz" lIns="91440" tIns="45720" rIns="91440" bIns="45720" rtlCol="0" anchor="t">
            <a:normAutofit/>
          </a:bodyPr>
          <a:lstStyle/>
          <a:p>
            <a:pPr marL="685800" marR="0" lvl="0" indent="-342900">
              <a:lnSpc>
                <a:spcPct val="90000"/>
              </a:lnSpc>
              <a:spcAft>
                <a:spcPts val="800"/>
              </a:spcAft>
              <a:buFont typeface="Wingdings" panose="05000000000000000000" pitchFamily="2" charset="2"/>
              <a:buChar char="§"/>
            </a:pPr>
            <a:r>
              <a:rPr lang="en-US" sz="2400" b="1">
                <a:solidFill>
                  <a:schemeClr val="tx2">
                    <a:lumMod val="90000"/>
                    <a:lumOff val="10000"/>
                  </a:schemeClr>
                </a:solidFill>
                <a:effectLst/>
              </a:rPr>
              <a:t>Waiver providers are prohibited from any actions which would in any manner, deny or restrict that individual's free choice of a provider of any services for which the individual may be eligible. </a:t>
            </a:r>
            <a:r>
              <a:rPr lang="en-US" sz="2400">
                <a:solidFill>
                  <a:schemeClr val="tx2">
                    <a:lumMod val="90000"/>
                    <a:lumOff val="10000"/>
                  </a:schemeClr>
                </a:solidFill>
                <a:effectLst/>
              </a:rPr>
              <a:t>Providers cannot use any method of inducement, including free transportation, refreshments, cash or gifts, to influence a beneficiary to select a certain provider.</a:t>
            </a:r>
          </a:p>
          <a:p>
            <a:pPr marL="685800" indent="-342900">
              <a:lnSpc>
                <a:spcPct val="90000"/>
              </a:lnSpc>
              <a:spcAft>
                <a:spcPts val="800"/>
              </a:spcAft>
              <a:buFont typeface="Wingdings" panose="05000000000000000000" pitchFamily="2" charset="2"/>
              <a:buChar char="§"/>
            </a:pPr>
            <a:r>
              <a:rPr lang="en-US" sz="2400" b="1">
                <a:solidFill>
                  <a:schemeClr val="tx2">
                    <a:lumMod val="90000"/>
                    <a:lumOff val="10000"/>
                  </a:schemeClr>
                </a:solidFill>
                <a:effectLst/>
              </a:rPr>
              <a:t>Waiver providers must keep in mind that not all individuals interested in services will qualify.</a:t>
            </a:r>
            <a:r>
              <a:rPr lang="en-US" sz="2400">
                <a:solidFill>
                  <a:schemeClr val="tx2">
                    <a:lumMod val="90000"/>
                    <a:lumOff val="10000"/>
                  </a:schemeClr>
                </a:solidFill>
                <a:effectLst/>
              </a:rPr>
              <a:t> Additionally, those who do qualify </a:t>
            </a:r>
            <a:r>
              <a:rPr lang="en-US" sz="2400" u="sng">
                <a:solidFill>
                  <a:schemeClr val="tx2">
                    <a:lumMod val="90000"/>
                    <a:lumOff val="10000"/>
                  </a:schemeClr>
                </a:solidFill>
                <a:effectLst/>
              </a:rPr>
              <a:t>must</a:t>
            </a:r>
            <a:r>
              <a:rPr lang="en-US" sz="2400">
                <a:solidFill>
                  <a:schemeClr val="tx2">
                    <a:lumMod val="90000"/>
                    <a:lumOff val="10000"/>
                  </a:schemeClr>
                </a:solidFill>
                <a:effectLst/>
              </a:rPr>
              <a:t> be guaranteed the freedom to choose any qualified provider servicing their area.</a:t>
            </a:r>
          </a:p>
          <a:p>
            <a:pPr marL="571500" marR="0" lvl="0" indent="-228600">
              <a:lnSpc>
                <a:spcPct val="90000"/>
              </a:lnSpc>
              <a:spcAft>
                <a:spcPts val="800"/>
              </a:spcAft>
              <a:buFont typeface="Arial" panose="020B0604020202020204" pitchFamily="34" charset="0"/>
              <a:buChar char="•"/>
            </a:pPr>
            <a:endParaRPr lang="en-US" sz="1600">
              <a:effectLst/>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F237640-0BE6-0F93-AE3F-8EEC8468F70C}"/>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E68F1C0E-076B-4C9D-A1F8-826B44A1103B}" type="slidenum">
              <a:rPr lang="en-US" sz="1100">
                <a:solidFill>
                  <a:srgbClr val="FFFFFF"/>
                </a:solidFill>
              </a:rPr>
              <a:pPr>
                <a:spcAft>
                  <a:spcPts val="600"/>
                </a:spcAft>
              </a:pPr>
              <a:t>63</a:t>
            </a:fld>
            <a:endParaRPr lang="en-US" sz="1100">
              <a:solidFill>
                <a:srgbClr val="FFFFFF"/>
              </a:solidFill>
            </a:endParaRPr>
          </a:p>
        </p:txBody>
      </p:sp>
    </p:spTree>
    <p:extLst>
      <p:ext uri="{BB962C8B-B14F-4D97-AF65-F5344CB8AC3E}">
        <p14:creationId xmlns:p14="http://schemas.microsoft.com/office/powerpoint/2010/main" val="708146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A713B-42A2-FEA7-B77C-6F0669935F9E}"/>
              </a:ext>
            </a:extLst>
          </p:cNvPr>
          <p:cNvSpPr txBox="1"/>
          <p:nvPr/>
        </p:nvSpPr>
        <p:spPr>
          <a:xfrm>
            <a:off x="3549445" y="1288026"/>
            <a:ext cx="8499679" cy="4941324"/>
          </a:xfrm>
          <a:prstGeom prst="rect">
            <a:avLst/>
          </a:prstGeom>
        </p:spPr>
        <p:txBody>
          <a:bodyPr vert="horz" lIns="91440" tIns="45720" rIns="91440" bIns="45720" rtlCol="0" anchor="ctr">
            <a:noAutofit/>
          </a:bodyPr>
          <a:lstStyle/>
          <a:p>
            <a:pPr marL="571500" marR="0" lvl="0" indent="-285750">
              <a:lnSpc>
                <a:spcPct val="90000"/>
              </a:lnSpc>
              <a:buFont typeface="Wingdings" panose="05000000000000000000" pitchFamily="2" charset="2"/>
              <a:buChar char="§"/>
            </a:pPr>
            <a:r>
              <a:rPr lang="en-US" sz="2000" b="1">
                <a:solidFill>
                  <a:schemeClr val="tx2">
                    <a:lumMod val="75000"/>
                    <a:lumOff val="25000"/>
                  </a:schemeClr>
                </a:solidFill>
                <a:effectLst/>
              </a:rPr>
              <a:t>Waiver providers should not be completing waiver intake referral forms and sending them to Case Managers</a:t>
            </a:r>
            <a:r>
              <a:rPr lang="en-US" sz="2000">
                <a:solidFill>
                  <a:schemeClr val="tx2">
                    <a:lumMod val="75000"/>
                    <a:lumOff val="25000"/>
                  </a:schemeClr>
                </a:solidFill>
                <a:effectLst/>
              </a:rPr>
              <a:t>. While performing marketing for your agency, if an individual shows interest in Home &amp; Community Based Services, that individual should be provided with contact information for the Mississippi Access to Care Network, or the MAC Centers.  The MAC Center in their area can be contacted by phone at 1-844-822-4622 or via the “Send a message to MAC Center” button on their webpage at </a:t>
            </a:r>
            <a:r>
              <a:rPr lang="en-US" sz="2000" b="1" u="sng">
                <a:solidFill>
                  <a:schemeClr val="accent4">
                    <a:lumMod val="60000"/>
                    <a:lumOff val="40000"/>
                  </a:schemeClr>
                </a:solidFill>
                <a:effectLst/>
                <a:hlinkClick r:id="rId3">
                  <a:extLst>
                    <a:ext uri="{A12FA001-AC4F-418D-AE19-62706E023703}">
                      <ahyp:hlinkClr xmlns:ahyp="http://schemas.microsoft.com/office/drawing/2018/hyperlinkcolor" val="tx"/>
                    </a:ext>
                  </a:extLst>
                </a:hlinkClick>
              </a:rPr>
              <a:t>https://www.mississippiaccesstocare.org/help-info/contact-us</a:t>
            </a:r>
            <a:r>
              <a:rPr lang="en-US" sz="2000" b="1">
                <a:solidFill>
                  <a:schemeClr val="accent4">
                    <a:lumMod val="60000"/>
                    <a:lumOff val="40000"/>
                  </a:schemeClr>
                </a:solidFill>
                <a:effectLst/>
              </a:rPr>
              <a:t>. </a:t>
            </a:r>
          </a:p>
          <a:p>
            <a:pPr marL="285750" marR="0" lvl="0">
              <a:lnSpc>
                <a:spcPct val="90000"/>
              </a:lnSpc>
            </a:pPr>
            <a:endParaRPr lang="en-US" sz="2000">
              <a:solidFill>
                <a:schemeClr val="accent4">
                  <a:lumMod val="60000"/>
                  <a:lumOff val="40000"/>
                </a:schemeClr>
              </a:solidFill>
              <a:effectLst/>
            </a:endParaRPr>
          </a:p>
          <a:p>
            <a:pPr marL="571500" marR="0" lvl="0" indent="-285750">
              <a:lnSpc>
                <a:spcPct val="90000"/>
              </a:lnSpc>
              <a:buFont typeface="Wingdings" panose="05000000000000000000" pitchFamily="2" charset="2"/>
              <a:buChar char="§"/>
            </a:pPr>
            <a:r>
              <a:rPr lang="en-US" sz="2000" b="1">
                <a:solidFill>
                  <a:schemeClr val="tx2">
                    <a:lumMod val="75000"/>
                    <a:lumOff val="25000"/>
                  </a:schemeClr>
                </a:solidFill>
                <a:effectLst/>
              </a:rPr>
              <a:t>Once the individual contacts the MAC Center, they will receive information on available services as well as referrals to applicable programs to meet their needs. </a:t>
            </a:r>
            <a:r>
              <a:rPr lang="en-US" sz="2000">
                <a:solidFill>
                  <a:schemeClr val="tx2">
                    <a:lumMod val="75000"/>
                    <a:lumOff val="25000"/>
                  </a:schemeClr>
                </a:solidFill>
                <a:effectLst/>
              </a:rPr>
              <a:t>After speaking with the MAC Center, if the individual is interested in applying for a Medicaid waiver, their name will be placed on a waiting list and will be evaluated for physical and financial eligibility when an open slot becomes available.</a:t>
            </a:r>
          </a:p>
          <a:p>
            <a:pPr marL="285750" marR="0" lvl="0">
              <a:lnSpc>
                <a:spcPct val="90000"/>
              </a:lnSpc>
            </a:pPr>
            <a:endParaRPr lang="en-US" sz="2000">
              <a:solidFill>
                <a:schemeClr val="tx2">
                  <a:lumMod val="75000"/>
                  <a:lumOff val="25000"/>
                </a:schemeClr>
              </a:solidFill>
              <a:effectLst/>
            </a:endParaRPr>
          </a:p>
          <a:p>
            <a:pPr marL="571500" marR="0" lvl="0" indent="-285750">
              <a:lnSpc>
                <a:spcPct val="90000"/>
              </a:lnSpc>
              <a:spcAft>
                <a:spcPts val="800"/>
              </a:spcAft>
              <a:buFont typeface="Wingdings" panose="05000000000000000000" pitchFamily="2" charset="2"/>
              <a:buChar char="§"/>
            </a:pPr>
            <a:r>
              <a:rPr lang="en-US" sz="2000" b="1">
                <a:solidFill>
                  <a:schemeClr val="tx2">
                    <a:lumMod val="75000"/>
                    <a:lumOff val="25000"/>
                  </a:schemeClr>
                </a:solidFill>
              </a:rPr>
              <a:t>When a referral is received, Providers must compare the frequency on the referral to the frequency on the PSS. </a:t>
            </a:r>
            <a:r>
              <a:rPr lang="en-US" sz="2000">
                <a:solidFill>
                  <a:schemeClr val="tx2">
                    <a:lumMod val="75000"/>
                    <a:lumOff val="25000"/>
                  </a:schemeClr>
                </a:solidFill>
              </a:rPr>
              <a:t>If discrepancies are found, the Provider must notify the PDD immediately.</a:t>
            </a:r>
          </a:p>
        </p:txBody>
      </p:sp>
      <p:sp>
        <p:nvSpPr>
          <p:cNvPr id="3" name="Slide Number Placeholder 2">
            <a:extLst>
              <a:ext uri="{FF2B5EF4-FFF2-40B4-BE49-F238E27FC236}">
                <a16:creationId xmlns:a16="http://schemas.microsoft.com/office/drawing/2014/main" id="{ED8E6A0E-CE05-2600-5EA6-D04565A01E12}"/>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64</a:t>
            </a:fld>
            <a:endParaRPr lang="en-US">
              <a:solidFill>
                <a:schemeClr val="tx1">
                  <a:tint val="75000"/>
                </a:schemeClr>
              </a:solidFill>
            </a:endParaRPr>
          </a:p>
        </p:txBody>
      </p:sp>
      <p:sp>
        <p:nvSpPr>
          <p:cNvPr id="14" name="TextBox 13">
            <a:extLst>
              <a:ext uri="{FF2B5EF4-FFF2-40B4-BE49-F238E27FC236}">
                <a16:creationId xmlns:a16="http://schemas.microsoft.com/office/drawing/2014/main" id="{4A1F9B08-2DAA-B698-4DC3-E7E8F34B1C97}"/>
              </a:ext>
            </a:extLst>
          </p:cNvPr>
          <p:cNvSpPr txBox="1"/>
          <p:nvPr/>
        </p:nvSpPr>
        <p:spPr>
          <a:xfrm>
            <a:off x="5020215" y="0"/>
            <a:ext cx="5283359" cy="923330"/>
          </a:xfrm>
          <a:prstGeom prst="rect">
            <a:avLst/>
          </a:prstGeom>
          <a:noFill/>
        </p:spPr>
        <p:txBody>
          <a:bodyPr wrap="square">
            <a:spAutoFit/>
          </a:bodyPr>
          <a:lstStyle/>
          <a:p>
            <a:pPr algn="ctr"/>
            <a:r>
              <a:rPr lang="en-US" sz="5400" b="1" kern="1200">
                <a:solidFill>
                  <a:schemeClr val="tx2">
                    <a:lumMod val="75000"/>
                    <a:lumOff val="25000"/>
                  </a:schemeClr>
                </a:solidFill>
                <a:latin typeface="+mj-lt"/>
                <a:ea typeface="+mj-ea"/>
                <a:cs typeface="+mj-cs"/>
              </a:rPr>
              <a:t>Referrals &amp; PSS</a:t>
            </a:r>
            <a:endParaRPr lang="en-US" sz="5400">
              <a:solidFill>
                <a:schemeClr val="tx2">
                  <a:lumMod val="75000"/>
                  <a:lumOff val="25000"/>
                </a:schemeClr>
              </a:solidFill>
            </a:endParaRPr>
          </a:p>
        </p:txBody>
      </p:sp>
      <p:pic>
        <p:nvPicPr>
          <p:cNvPr id="1026" name="Picture 2" descr="Contact Us – Mississippi Association of Planning and Development Districts  (MAPDD)">
            <a:extLst>
              <a:ext uri="{FF2B5EF4-FFF2-40B4-BE49-F238E27FC236}">
                <a16:creationId xmlns:a16="http://schemas.microsoft.com/office/drawing/2014/main" id="{6FF0CF43-1FFD-8706-F8E7-33A64B4A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 y="1027120"/>
            <a:ext cx="3602276" cy="1506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39A278-8B6D-00C2-55F5-F283B5976239}"/>
              </a:ext>
            </a:extLst>
          </p:cNvPr>
          <p:cNvPicPr>
            <a:picLocks noChangeAspect="1"/>
          </p:cNvPicPr>
          <p:nvPr/>
        </p:nvPicPr>
        <p:blipFill>
          <a:blip r:embed="rId5"/>
          <a:stretch>
            <a:fillRect/>
          </a:stretch>
        </p:blipFill>
        <p:spPr>
          <a:xfrm flipH="1">
            <a:off x="600924" y="2620046"/>
            <a:ext cx="2530125" cy="2491365"/>
          </a:xfrm>
          <a:prstGeom prst="rect">
            <a:avLst/>
          </a:prstGeom>
        </p:spPr>
      </p:pic>
      <p:sp>
        <p:nvSpPr>
          <p:cNvPr id="10" name="TextBox 9">
            <a:extLst>
              <a:ext uri="{FF2B5EF4-FFF2-40B4-BE49-F238E27FC236}">
                <a16:creationId xmlns:a16="http://schemas.microsoft.com/office/drawing/2014/main" id="{3D881FD0-3779-8789-C70C-B30CA76031DC}"/>
              </a:ext>
            </a:extLst>
          </p:cNvPr>
          <p:cNvSpPr txBox="1"/>
          <p:nvPr/>
        </p:nvSpPr>
        <p:spPr>
          <a:xfrm>
            <a:off x="182529" y="5285980"/>
            <a:ext cx="3484596" cy="861774"/>
          </a:xfrm>
          <a:prstGeom prst="rect">
            <a:avLst/>
          </a:prstGeom>
          <a:solidFill>
            <a:schemeClr val="tx2">
              <a:lumMod val="10000"/>
              <a:lumOff val="90000"/>
            </a:schemeClr>
          </a:solidFill>
          <a:ln w="38100">
            <a:solidFill>
              <a:schemeClr val="tx2">
                <a:lumMod val="75000"/>
                <a:lumOff val="25000"/>
              </a:schemeClr>
            </a:solidFill>
          </a:ln>
        </p:spPr>
        <p:txBody>
          <a:bodyPr wrap="square">
            <a:spAutoFit/>
          </a:bodyPr>
          <a:lstStyle/>
          <a:p>
            <a:pPr algn="ctr"/>
            <a:r>
              <a:rPr lang="en-US" sz="1600" b="1">
                <a:solidFill>
                  <a:schemeClr val="tx2">
                    <a:lumMod val="90000"/>
                    <a:lumOff val="10000"/>
                  </a:schemeClr>
                </a:solidFill>
                <a:hlinkClick r:id="rId6">
                  <a:extLst>
                    <a:ext uri="{A12FA001-AC4F-418D-AE19-62706E023703}">
                      <ahyp:hlinkClr xmlns:ahyp="http://schemas.microsoft.com/office/drawing/2018/hyperlinkcolor" val="tx"/>
                    </a:ext>
                  </a:extLst>
                </a:hlinkClick>
              </a:rPr>
              <a:t>PDD Services – Mississippi Association of Planning and Development Districts (MAPDD</a:t>
            </a:r>
            <a:r>
              <a:rPr lang="en-US" b="1">
                <a:solidFill>
                  <a:schemeClr val="tx2">
                    <a:lumMod val="90000"/>
                    <a:lumOff val="10000"/>
                  </a:schemeClr>
                </a:solidFill>
                <a:hlinkClick r:id="rId6">
                  <a:extLst>
                    <a:ext uri="{A12FA001-AC4F-418D-AE19-62706E023703}">
                      <ahyp:hlinkClr xmlns:ahyp="http://schemas.microsoft.com/office/drawing/2018/hyperlinkcolor" val="tx"/>
                    </a:ext>
                  </a:extLst>
                </a:hlinkClick>
              </a:rPr>
              <a:t>)</a:t>
            </a:r>
            <a:endParaRPr lang="en-US" b="1">
              <a:solidFill>
                <a:schemeClr val="tx2">
                  <a:lumMod val="90000"/>
                  <a:lumOff val="10000"/>
                </a:schemeClr>
              </a:solidFill>
            </a:endParaRPr>
          </a:p>
        </p:txBody>
      </p:sp>
    </p:spTree>
    <p:extLst>
      <p:ext uri="{BB962C8B-B14F-4D97-AF65-F5344CB8AC3E}">
        <p14:creationId xmlns:p14="http://schemas.microsoft.com/office/powerpoint/2010/main" val="1820143788"/>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r code&#10;&#10;AI-generated content may be incorrect.">
            <a:extLst>
              <a:ext uri="{FF2B5EF4-FFF2-40B4-BE49-F238E27FC236}">
                <a16:creationId xmlns:a16="http://schemas.microsoft.com/office/drawing/2014/main" id="{D9E00B7C-B0FC-5F05-152F-643BF2B59D3B}"/>
              </a:ext>
            </a:extLst>
          </p:cNvPr>
          <p:cNvPicPr>
            <a:picLocks noGrp="1" noChangeAspect="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bwMode="auto">
          <a:xfrm>
            <a:off x="8992040" y="1829020"/>
            <a:ext cx="3199960" cy="3199960"/>
          </a:xfrm>
          <a:prstGeom prst="rect">
            <a:avLst/>
          </a:prstGeom>
          <a:noFill/>
          <a:ln>
            <a:noFill/>
          </a:ln>
        </p:spPr>
      </p:pic>
      <p:sp>
        <p:nvSpPr>
          <p:cNvPr id="2" name="Title 1">
            <a:extLst>
              <a:ext uri="{FF2B5EF4-FFF2-40B4-BE49-F238E27FC236}">
                <a16:creationId xmlns:a16="http://schemas.microsoft.com/office/drawing/2014/main" id="{CA12346C-D289-DE30-199B-0B9EBE226268}"/>
              </a:ext>
            </a:extLst>
          </p:cNvPr>
          <p:cNvSpPr>
            <a:spLocks noGrp="1"/>
          </p:cNvSpPr>
          <p:nvPr>
            <p:ph type="title"/>
          </p:nvPr>
        </p:nvSpPr>
        <p:spPr>
          <a:xfrm>
            <a:off x="3070691" y="-104980"/>
            <a:ext cx="5003312" cy="1036955"/>
          </a:xfrm>
        </p:spPr>
        <p:txBody>
          <a:bodyPr/>
          <a:lstStyle/>
          <a:p>
            <a:pPr algn="ctr"/>
            <a:r>
              <a:rPr lang="en-US" b="1">
                <a:solidFill>
                  <a:schemeClr val="tx2">
                    <a:lumMod val="75000"/>
                    <a:lumOff val="25000"/>
                  </a:schemeClr>
                </a:solidFill>
                <a:ea typeface="+mn-ea"/>
                <a:cs typeface="Times New Roman" panose="02020603050405020304" pitchFamily="18" charset="0"/>
              </a:rPr>
              <a:t>Annual Updates </a:t>
            </a:r>
          </a:p>
        </p:txBody>
      </p:sp>
      <p:graphicFrame>
        <p:nvGraphicFramePr>
          <p:cNvPr id="19" name="Content Placeholder 2">
            <a:extLst>
              <a:ext uri="{FF2B5EF4-FFF2-40B4-BE49-F238E27FC236}">
                <a16:creationId xmlns:a16="http://schemas.microsoft.com/office/drawing/2014/main" id="{AEE9ACCA-52DA-511E-3894-0A385C7D5C50}"/>
              </a:ext>
            </a:extLst>
          </p:cNvPr>
          <p:cNvGraphicFramePr>
            <a:graphicFrameLocks noGrp="1"/>
          </p:cNvGraphicFramePr>
          <p:nvPr>
            <p:ph sz="half" idx="1"/>
            <p:extLst>
              <p:ext uri="{D42A27DB-BD31-4B8C-83A1-F6EECF244321}">
                <p14:modId xmlns:p14="http://schemas.microsoft.com/office/powerpoint/2010/main" val="1300459797"/>
              </p:ext>
            </p:extLst>
          </p:nvPr>
        </p:nvGraphicFramePr>
        <p:xfrm>
          <a:off x="180975" y="752475"/>
          <a:ext cx="8811065" cy="5356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lide Number Placeholder 13">
            <a:extLst>
              <a:ext uri="{FF2B5EF4-FFF2-40B4-BE49-F238E27FC236}">
                <a16:creationId xmlns:a16="http://schemas.microsoft.com/office/drawing/2014/main" id="{508E8B79-4EA0-D102-C54E-E689A5B4252C}"/>
              </a:ext>
            </a:extLst>
          </p:cNvPr>
          <p:cNvSpPr>
            <a:spLocks noGrp="1"/>
          </p:cNvSpPr>
          <p:nvPr>
            <p:ph type="sldNum" sz="quarter" idx="12"/>
          </p:nvPr>
        </p:nvSpPr>
        <p:spPr/>
        <p:txBody>
          <a:bodyPr/>
          <a:lstStyle/>
          <a:p>
            <a:fld id="{E68F1C0E-076B-4C9D-A1F8-826B44A1103B}" type="slidenum">
              <a:rPr lang="en-US" smtClean="0"/>
              <a:t>65</a:t>
            </a:fld>
            <a:endParaRPr lang="en-US"/>
          </a:p>
        </p:txBody>
      </p:sp>
      <p:sp>
        <p:nvSpPr>
          <p:cNvPr id="8" name="TextBox 7">
            <a:extLst>
              <a:ext uri="{FF2B5EF4-FFF2-40B4-BE49-F238E27FC236}">
                <a16:creationId xmlns:a16="http://schemas.microsoft.com/office/drawing/2014/main" id="{CE0F963F-F249-BA36-753D-6B5BAAAE7470}"/>
              </a:ext>
            </a:extLst>
          </p:cNvPr>
          <p:cNvSpPr txBox="1"/>
          <p:nvPr/>
        </p:nvSpPr>
        <p:spPr>
          <a:xfrm>
            <a:off x="451186" y="6333222"/>
            <a:ext cx="8270641" cy="369332"/>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US" b="1" u="sng">
                <a:solidFill>
                  <a:schemeClr val="tx2">
                    <a:lumMod val="90000"/>
                    <a:lumOff val="10000"/>
                  </a:schemeClr>
                </a:solidFill>
                <a:effectLst/>
                <a:latin typeface="Aptos" panose="020B0004020202020204" pitchFamily="34" charset="0"/>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https://app.smartsheet.com/b/form/739e772328314df5b1d98ff88bf5f9e4</a:t>
            </a:r>
            <a:endParaRPr lang="en-US" b="1">
              <a:solidFill>
                <a:schemeClr val="tx2">
                  <a:lumMod val="90000"/>
                  <a:lumOff val="10000"/>
                </a:schemeClr>
              </a:solidFill>
            </a:endParaRPr>
          </a:p>
        </p:txBody>
      </p:sp>
    </p:spTree>
    <p:extLst>
      <p:ext uri="{BB962C8B-B14F-4D97-AF65-F5344CB8AC3E}">
        <p14:creationId xmlns:p14="http://schemas.microsoft.com/office/powerpoint/2010/main" val="1393806313"/>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B1B6A8-5F5A-220C-E277-AE443C0CA343}"/>
              </a:ext>
            </a:extLst>
          </p:cNvPr>
          <p:cNvSpPr txBox="1"/>
          <p:nvPr/>
        </p:nvSpPr>
        <p:spPr>
          <a:xfrm>
            <a:off x="440336" y="1349486"/>
            <a:ext cx="6324257" cy="4849521"/>
          </a:xfrm>
          <a:prstGeom prst="rect">
            <a:avLst/>
          </a:prstGeom>
        </p:spPr>
        <p:txBody>
          <a:bodyPr vert="horz" lIns="91440" tIns="45720" rIns="91440" bIns="45720" rtlCol="0">
            <a:normAutofit fontScale="92500" lnSpcReduction="10000"/>
          </a:bodyPr>
          <a:lstStyle/>
          <a:p>
            <a:pPr marL="628650" indent="-457200">
              <a:lnSpc>
                <a:spcPct val="90000"/>
              </a:lnSpc>
              <a:spcAft>
                <a:spcPts val="600"/>
              </a:spcAft>
              <a:buFont typeface="Wingdings" panose="05000000000000000000" pitchFamily="2" charset="2"/>
              <a:buChar char="§"/>
            </a:pPr>
            <a:r>
              <a:rPr lang="en-US" sz="2800">
                <a:solidFill>
                  <a:schemeClr val="tx2">
                    <a:lumMod val="75000"/>
                    <a:lumOff val="25000"/>
                  </a:schemeClr>
                </a:solidFill>
              </a:rPr>
              <a:t>If an E&amp;D Waiver provider fails to respond to contact attempts timely or respond to requests for documentation/training verification in established timeframes, the Division of Medicaid may halt the acceptance of Medicaid referrals or waiver admissions until the E&amp;D waiver provider establishes contact or demonstrates compliance with the regulatory agency</a:t>
            </a:r>
          </a:p>
          <a:p>
            <a:pPr marL="628650" indent="-457200">
              <a:lnSpc>
                <a:spcPct val="90000"/>
              </a:lnSpc>
              <a:spcAft>
                <a:spcPts val="600"/>
              </a:spcAft>
              <a:buFont typeface="Wingdings" panose="05000000000000000000" pitchFamily="2" charset="2"/>
              <a:buChar char="§"/>
            </a:pPr>
            <a:r>
              <a:rPr lang="en-US" sz="2800">
                <a:solidFill>
                  <a:schemeClr val="tx2">
                    <a:lumMod val="75000"/>
                    <a:lumOff val="25000"/>
                  </a:schemeClr>
                </a:solidFill>
              </a:rPr>
              <a:t>The decision to halt Medicaid referrals or waiver admissions is at the discretion of the Division of Medicaid</a:t>
            </a:r>
            <a:r>
              <a:rPr lang="en-US" sz="1400"/>
              <a:t>. </a:t>
            </a:r>
          </a:p>
        </p:txBody>
      </p:sp>
      <p:pic>
        <p:nvPicPr>
          <p:cNvPr id="10" name="Graphic 9" descr="Judge">
            <a:extLst>
              <a:ext uri="{FF2B5EF4-FFF2-40B4-BE49-F238E27FC236}">
                <a16:creationId xmlns:a16="http://schemas.microsoft.com/office/drawing/2014/main" id="{D2F651DB-B4E1-4E44-AEFA-A3F33CC9E6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2" name="Slide Number Placeholder 1">
            <a:extLst>
              <a:ext uri="{FF2B5EF4-FFF2-40B4-BE49-F238E27FC236}">
                <a16:creationId xmlns:a16="http://schemas.microsoft.com/office/drawing/2014/main" id="{A90C1F5C-F667-77B5-A10B-18FA3BB339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66</a:t>
            </a:fld>
            <a:endParaRPr lang="en-US">
              <a:solidFill>
                <a:schemeClr val="tx1">
                  <a:tint val="75000"/>
                </a:schemeClr>
              </a:solidFill>
            </a:endParaRPr>
          </a:p>
        </p:txBody>
      </p:sp>
      <p:sp>
        <p:nvSpPr>
          <p:cNvPr id="5" name="TextBox 4">
            <a:extLst>
              <a:ext uri="{FF2B5EF4-FFF2-40B4-BE49-F238E27FC236}">
                <a16:creationId xmlns:a16="http://schemas.microsoft.com/office/drawing/2014/main" id="{99051C6B-4ACA-E422-4C92-559E9378D38B}"/>
              </a:ext>
            </a:extLst>
          </p:cNvPr>
          <p:cNvSpPr txBox="1"/>
          <p:nvPr/>
        </p:nvSpPr>
        <p:spPr>
          <a:xfrm>
            <a:off x="847260" y="194412"/>
            <a:ext cx="10404909" cy="707886"/>
          </a:xfrm>
          <a:prstGeom prst="rect">
            <a:avLst/>
          </a:prstGeom>
          <a:solidFill>
            <a:schemeClr val="bg1"/>
          </a:solidFill>
          <a:ln w="38100">
            <a:solidFill>
              <a:schemeClr val="tx2">
                <a:lumMod val="75000"/>
                <a:lumOff val="25000"/>
              </a:schemeClr>
            </a:solidFill>
          </a:ln>
        </p:spPr>
        <p:txBody>
          <a:bodyPr wrap="square" rtlCol="0">
            <a:spAutoFit/>
          </a:bodyPr>
          <a:lstStyle/>
          <a:p>
            <a:pPr algn="ctr"/>
            <a:r>
              <a:rPr lang="en-US" sz="4000" b="1">
                <a:solidFill>
                  <a:schemeClr val="tx2">
                    <a:lumMod val="75000"/>
                    <a:lumOff val="25000"/>
                  </a:schemeClr>
                </a:solidFill>
              </a:rPr>
              <a:t>Quality Management</a:t>
            </a:r>
          </a:p>
        </p:txBody>
      </p:sp>
    </p:spTree>
    <p:extLst>
      <p:ext uri="{BB962C8B-B14F-4D97-AF65-F5344CB8AC3E}">
        <p14:creationId xmlns:p14="http://schemas.microsoft.com/office/powerpoint/2010/main" val="3164410375"/>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DULT PROTECTIVE SERVICES DAAS MISSION ...">
            <a:extLst>
              <a:ext uri="{FF2B5EF4-FFF2-40B4-BE49-F238E27FC236}">
                <a16:creationId xmlns:a16="http://schemas.microsoft.com/office/drawing/2014/main" id="{7974FDC8-C8AC-2981-6689-FE3DA3286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769" y="630763"/>
            <a:ext cx="4002853" cy="2137478"/>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Speaker Phone">
            <a:extLst>
              <a:ext uri="{FF2B5EF4-FFF2-40B4-BE49-F238E27FC236}">
                <a16:creationId xmlns:a16="http://schemas.microsoft.com/office/drawing/2014/main" id="{696B7A19-F7B8-6662-A6DA-1DBD210B7E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3075" y="136525"/>
            <a:ext cx="1620725" cy="1620725"/>
          </a:xfrm>
          <a:prstGeom prst="rect">
            <a:avLst/>
          </a:prstGeom>
        </p:spPr>
      </p:pic>
      <p:pic>
        <p:nvPicPr>
          <p:cNvPr id="24" name="Picture 23">
            <a:extLst>
              <a:ext uri="{FF2B5EF4-FFF2-40B4-BE49-F238E27FC236}">
                <a16:creationId xmlns:a16="http://schemas.microsoft.com/office/drawing/2014/main" id="{AE5F9318-DFEA-210D-0800-C81E227925F2}"/>
              </a:ext>
            </a:extLst>
          </p:cNvPr>
          <p:cNvPicPr>
            <a:picLocks noChangeAspect="1"/>
          </p:cNvPicPr>
          <p:nvPr/>
        </p:nvPicPr>
        <p:blipFill>
          <a:blip r:embed="rId6"/>
          <a:stretch>
            <a:fillRect/>
          </a:stretch>
        </p:blipFill>
        <p:spPr>
          <a:xfrm>
            <a:off x="1472460" y="2970796"/>
            <a:ext cx="2432790" cy="2421093"/>
          </a:xfrm>
          <a:prstGeom prst="rect">
            <a:avLst/>
          </a:prstGeom>
        </p:spPr>
      </p:pic>
      <p:sp>
        <p:nvSpPr>
          <p:cNvPr id="7" name="TextBox 6">
            <a:extLst>
              <a:ext uri="{FF2B5EF4-FFF2-40B4-BE49-F238E27FC236}">
                <a16:creationId xmlns:a16="http://schemas.microsoft.com/office/drawing/2014/main" id="{DB3AB889-F55F-1FF2-DD44-DE38B61D825A}"/>
              </a:ext>
            </a:extLst>
          </p:cNvPr>
          <p:cNvSpPr txBox="1"/>
          <p:nvPr/>
        </p:nvSpPr>
        <p:spPr>
          <a:xfrm>
            <a:off x="325242" y="5608892"/>
            <a:ext cx="4731909" cy="618345"/>
          </a:xfrm>
          <a:prstGeom prst="rect">
            <a:avLst/>
          </a:prstGeom>
          <a:solidFill>
            <a:schemeClr val="tx2">
              <a:lumMod val="10000"/>
              <a:lumOff val="90000"/>
            </a:schemeClr>
          </a:solidFill>
          <a:ln w="38100">
            <a:solidFill>
              <a:schemeClr val="tx2">
                <a:lumMod val="75000"/>
                <a:lumOff val="25000"/>
              </a:schemeClr>
            </a:solidFill>
          </a:ln>
        </p:spPr>
        <p:txBody>
          <a:bodyPr vert="horz" lIns="91440" tIns="45720" rIns="91440" bIns="45720" rtlCol="0">
            <a:normAutofit lnSpcReduction="10000"/>
          </a:bodyPr>
          <a:lstStyle/>
          <a:p>
            <a:pPr algn="ctr">
              <a:lnSpc>
                <a:spcPct val="90000"/>
              </a:lnSpc>
              <a:spcAft>
                <a:spcPts val="600"/>
              </a:spcAft>
            </a:pPr>
            <a:r>
              <a:rPr lang="en-US" sz="2000" b="1">
                <a:solidFill>
                  <a:schemeClr val="tx2">
                    <a:lumMod val="75000"/>
                    <a:lumOff val="25000"/>
                  </a:schemeClr>
                </a:solidFill>
                <a:hlinkClick r:id="rId7">
                  <a:extLst>
                    <a:ext uri="{A12FA001-AC4F-418D-AE19-62706E023703}">
                      <ahyp:hlinkClr xmlns:ahyp="http://schemas.microsoft.com/office/drawing/2018/hyperlinkcolor" val="tx"/>
                    </a:ext>
                  </a:extLst>
                </a:hlinkClick>
              </a:rPr>
              <a:t>Adult Protective Services - Mississippi Department of Human Services</a:t>
            </a:r>
            <a:endParaRPr lang="en-US" sz="2000" b="1">
              <a:solidFill>
                <a:schemeClr val="tx2">
                  <a:lumMod val="75000"/>
                  <a:lumOff val="25000"/>
                </a:schemeClr>
              </a:solidFill>
            </a:endParaRPr>
          </a:p>
        </p:txBody>
      </p:sp>
      <p:sp>
        <p:nvSpPr>
          <p:cNvPr id="3" name="Slide Number Placeholder 2">
            <a:extLst>
              <a:ext uri="{FF2B5EF4-FFF2-40B4-BE49-F238E27FC236}">
                <a16:creationId xmlns:a16="http://schemas.microsoft.com/office/drawing/2014/main" id="{563A29EA-6F3C-0EF8-E989-0316AAAF59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67</a:t>
            </a:fld>
            <a:endParaRPr lang="en-US">
              <a:solidFill>
                <a:schemeClr val="tx1">
                  <a:tint val="75000"/>
                </a:schemeClr>
              </a:solidFill>
            </a:endParaRPr>
          </a:p>
        </p:txBody>
      </p:sp>
      <p:sp>
        <p:nvSpPr>
          <p:cNvPr id="5" name="TextBox 4">
            <a:extLst>
              <a:ext uri="{FF2B5EF4-FFF2-40B4-BE49-F238E27FC236}">
                <a16:creationId xmlns:a16="http://schemas.microsoft.com/office/drawing/2014/main" id="{8E4EDC96-A44B-3A9B-1191-BA19B4C908F5}"/>
              </a:ext>
            </a:extLst>
          </p:cNvPr>
          <p:cNvSpPr txBox="1"/>
          <p:nvPr/>
        </p:nvSpPr>
        <p:spPr>
          <a:xfrm>
            <a:off x="5956846" y="1074139"/>
            <a:ext cx="5909912" cy="530719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700"/>
          </a:p>
        </p:txBody>
      </p:sp>
      <p:sp>
        <p:nvSpPr>
          <p:cNvPr id="4" name="TextBox 3">
            <a:extLst>
              <a:ext uri="{FF2B5EF4-FFF2-40B4-BE49-F238E27FC236}">
                <a16:creationId xmlns:a16="http://schemas.microsoft.com/office/drawing/2014/main" id="{F90FD707-65EE-992C-AD1C-A7C3C3D2B094}"/>
              </a:ext>
            </a:extLst>
          </p:cNvPr>
          <p:cNvSpPr txBox="1"/>
          <p:nvPr/>
        </p:nvSpPr>
        <p:spPr>
          <a:xfrm>
            <a:off x="5895894" y="1057441"/>
            <a:ext cx="5909912" cy="5479000"/>
          </a:xfrm>
          <a:prstGeom prst="rect">
            <a:avLst/>
          </a:prstGeom>
          <a:noFill/>
        </p:spPr>
        <p:txBody>
          <a:bodyPr wrap="square">
            <a:spAutoFit/>
          </a:bodyPr>
          <a:lstStyle/>
          <a:p>
            <a:pPr>
              <a:lnSpc>
                <a:spcPct val="90000"/>
              </a:lnSpc>
              <a:spcAft>
                <a:spcPts val="600"/>
              </a:spcAft>
            </a:pPr>
            <a:endParaRPr lang="en-US" sz="500">
              <a:solidFill>
                <a:schemeClr val="tx2">
                  <a:lumMod val="75000"/>
                  <a:lumOff val="25000"/>
                </a:schemeClr>
              </a:solidFill>
            </a:endParaRPr>
          </a:p>
          <a:p>
            <a:pPr>
              <a:lnSpc>
                <a:spcPct val="90000"/>
              </a:lnSpc>
              <a:spcAft>
                <a:spcPts val="600"/>
              </a:spcAft>
            </a:pPr>
            <a:r>
              <a:rPr lang="en-US" sz="2400" b="1">
                <a:solidFill>
                  <a:schemeClr val="tx2">
                    <a:lumMod val="75000"/>
                    <a:lumOff val="25000"/>
                  </a:schemeClr>
                </a:solidFill>
              </a:rPr>
              <a:t>Providers must report: </a:t>
            </a:r>
          </a:p>
          <a:p>
            <a:pPr>
              <a:lnSpc>
                <a:spcPct val="90000"/>
              </a:lnSpc>
              <a:spcAft>
                <a:spcPts val="600"/>
              </a:spcAft>
            </a:pPr>
            <a:endParaRPr lang="en-US" sz="2000" b="1">
              <a:solidFill>
                <a:schemeClr val="tx2">
                  <a:lumMod val="75000"/>
                  <a:lumOff val="25000"/>
                </a:schemeClr>
              </a:solidFill>
            </a:endParaRPr>
          </a:p>
          <a:p>
            <a:pPr marL="514350" indent="-342900">
              <a:lnSpc>
                <a:spcPct val="90000"/>
              </a:lnSpc>
              <a:spcAft>
                <a:spcPts val="600"/>
              </a:spcAft>
              <a:buFont typeface="Wingdings" panose="05000000000000000000" pitchFamily="2" charset="2"/>
              <a:buChar char="§"/>
            </a:pPr>
            <a:r>
              <a:rPr lang="en-US" sz="2400">
                <a:solidFill>
                  <a:schemeClr val="tx2">
                    <a:lumMod val="75000"/>
                    <a:lumOff val="25000"/>
                  </a:schemeClr>
                </a:solidFill>
              </a:rPr>
              <a:t>Critical incidences including all instances of abuse, neglect, and exploitation (including the unauthorized use of restraints, restrictive interventions, and/or seclusion) within twenty-four (24) hours of the occurrence or knowledge of the occurrence to the Division of Medicaid and other applicable agencies as required by law.</a:t>
            </a:r>
          </a:p>
          <a:p>
            <a:pPr marL="171450">
              <a:lnSpc>
                <a:spcPct val="90000"/>
              </a:lnSpc>
              <a:spcAft>
                <a:spcPts val="600"/>
              </a:spcAft>
            </a:pPr>
            <a:endParaRPr lang="en-US" sz="2400">
              <a:solidFill>
                <a:schemeClr val="tx2">
                  <a:lumMod val="75000"/>
                  <a:lumOff val="25000"/>
                </a:schemeClr>
              </a:solidFill>
            </a:endParaRPr>
          </a:p>
          <a:p>
            <a:pPr marL="514350" indent="-342900">
              <a:lnSpc>
                <a:spcPct val="90000"/>
              </a:lnSpc>
              <a:spcAft>
                <a:spcPts val="600"/>
              </a:spcAft>
              <a:buFont typeface="Wingdings" panose="05000000000000000000" pitchFamily="2" charset="2"/>
              <a:buChar char="§"/>
            </a:pPr>
            <a:r>
              <a:rPr lang="en-US" sz="2400">
                <a:solidFill>
                  <a:schemeClr val="tx2">
                    <a:lumMod val="75000"/>
                    <a:lumOff val="25000"/>
                  </a:schemeClr>
                </a:solidFill>
              </a:rPr>
              <a:t>Any complaints not resolved within seven (7) days to DOM</a:t>
            </a:r>
            <a:r>
              <a:rPr lang="en-US" sz="2000">
                <a:solidFill>
                  <a:schemeClr val="tx2">
                    <a:lumMod val="75000"/>
                    <a:lumOff val="25000"/>
                  </a:schemeClr>
                </a:solidFill>
              </a:rPr>
              <a:t>. </a:t>
            </a:r>
          </a:p>
        </p:txBody>
      </p:sp>
    </p:spTree>
    <p:extLst>
      <p:ext uri="{BB962C8B-B14F-4D97-AF65-F5344CB8AC3E}">
        <p14:creationId xmlns:p14="http://schemas.microsoft.com/office/powerpoint/2010/main" val="4016559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Graphical user interface&#10;&#10;AI-generated content may be incorrect.">
            <a:extLst>
              <a:ext uri="{FF2B5EF4-FFF2-40B4-BE49-F238E27FC236}">
                <a16:creationId xmlns:a16="http://schemas.microsoft.com/office/drawing/2014/main" id="{D0615D2F-A1F5-5490-68DF-94D3D3D37D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891" r="14943"/>
          <a:stretch/>
        </p:blipFill>
        <p:spPr>
          <a:xfrm>
            <a:off x="6095961" y="3844413"/>
            <a:ext cx="3485695" cy="3012952"/>
          </a:xfrm>
          <a:prstGeom prst="rect">
            <a:avLst/>
          </a:prstGeom>
          <a:effectLst>
            <a:softEdge rad="127000"/>
          </a:effectLst>
        </p:spPr>
      </p:pic>
      <p:sp>
        <p:nvSpPr>
          <p:cNvPr id="5" name="TextBox 4">
            <a:extLst>
              <a:ext uri="{FF2B5EF4-FFF2-40B4-BE49-F238E27FC236}">
                <a16:creationId xmlns:a16="http://schemas.microsoft.com/office/drawing/2014/main" id="{65735417-C7E2-0CE5-CC94-34291110AAB8}"/>
              </a:ext>
            </a:extLst>
          </p:cNvPr>
          <p:cNvSpPr txBox="1"/>
          <p:nvPr/>
        </p:nvSpPr>
        <p:spPr>
          <a:xfrm>
            <a:off x="2916" y="160406"/>
            <a:ext cx="12186090" cy="8277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solidFill>
                  <a:schemeClr val="tx2">
                    <a:lumMod val="75000"/>
                    <a:lumOff val="25000"/>
                  </a:schemeClr>
                </a:solidFill>
                <a:latin typeface="+mj-lt"/>
                <a:ea typeface="+mj-ea"/>
                <a:cs typeface="+mj-cs"/>
              </a:rPr>
              <a:t>Resources for Success</a:t>
            </a:r>
            <a:endParaRPr lang="en-US">
              <a:ea typeface="+mj-ea"/>
              <a:cs typeface="+mj-cs"/>
            </a:endParaRPr>
          </a:p>
        </p:txBody>
      </p:sp>
      <p:sp>
        <p:nvSpPr>
          <p:cNvPr id="3" name="Content Placeholder 2">
            <a:extLst>
              <a:ext uri="{FF2B5EF4-FFF2-40B4-BE49-F238E27FC236}">
                <a16:creationId xmlns:a16="http://schemas.microsoft.com/office/drawing/2014/main" id="{9F2CFB96-99ED-BF7B-4822-8A8B75F0CA66}"/>
              </a:ext>
            </a:extLst>
          </p:cNvPr>
          <p:cNvSpPr>
            <a:spLocks noGrp="1"/>
          </p:cNvSpPr>
          <p:nvPr>
            <p:ph idx="1"/>
          </p:nvPr>
        </p:nvSpPr>
        <p:spPr>
          <a:xfrm>
            <a:off x="191035" y="988126"/>
            <a:ext cx="11809851" cy="4812985"/>
          </a:xfrm>
          <a:effectLst>
            <a:softEdge rad="31750"/>
          </a:effectLst>
        </p:spPr>
        <p:txBody>
          <a:bodyPr vert="horz" lIns="91440" tIns="45720" rIns="91440" bIns="45720" rtlCol="0" anchor="ctr">
            <a:normAutofit/>
          </a:bodyPr>
          <a:lstStyle/>
          <a:p>
            <a:pPr>
              <a:buFont typeface="Wingdings" panose="05000000000000000000" pitchFamily="2" charset="2"/>
              <a:buChar char="§"/>
            </a:pPr>
            <a:r>
              <a:rPr lang="en-US" sz="2000" b="1">
                <a:solidFill>
                  <a:schemeClr val="tx2">
                    <a:lumMod val="75000"/>
                    <a:lumOff val="25000"/>
                  </a:schemeClr>
                </a:solidFill>
              </a:rPr>
              <a:t>Policy Updates: </a:t>
            </a:r>
            <a:r>
              <a:rPr lang="en-US" sz="2000">
                <a:solidFill>
                  <a:schemeClr val="tx2">
                    <a:lumMod val="75000"/>
                    <a:lumOff val="25000"/>
                  </a:schemeClr>
                </a:solidFill>
              </a:rPr>
              <a:t>Get notified when new policies are announced, email a contact name, place of business and a contact number (optional) to </a:t>
            </a:r>
            <a:r>
              <a:rPr lang="en-US" sz="2000" b="1" u="sng">
                <a:solidFill>
                  <a:srgbClr val="00B0F0"/>
                </a:solidFill>
              </a:rPr>
              <a:t>DOM</a:t>
            </a:r>
            <a:r>
              <a:rPr lang="en-US" sz="2000" b="1">
                <a:solidFill>
                  <a:srgbClr val="00B0F0"/>
                </a:solidFill>
                <a:hlinkClick r:id="rId5">
                  <a:extLst>
                    <a:ext uri="{A12FA001-AC4F-418D-AE19-62706E023703}">
                      <ahyp:hlinkClr xmlns:ahyp="http://schemas.microsoft.com/office/drawing/2018/hyperlinkcolor" val="tx"/>
                    </a:ext>
                  </a:extLst>
                </a:hlinkClick>
              </a:rPr>
              <a:t>Policy@Medicaid.MS.Gov</a:t>
            </a:r>
            <a:endParaRPr lang="en-US" sz="2000" b="1">
              <a:solidFill>
                <a:srgbClr val="00B0F0"/>
              </a:solidFill>
            </a:endParaRPr>
          </a:p>
          <a:p>
            <a:pPr>
              <a:buFont typeface="Wingdings" panose="05000000000000000000" pitchFamily="2" charset="2"/>
              <a:buChar char="§"/>
            </a:pPr>
            <a:r>
              <a:rPr lang="en-US" sz="2000" b="1">
                <a:solidFill>
                  <a:schemeClr val="tx2">
                    <a:lumMod val="75000"/>
                    <a:lumOff val="25000"/>
                  </a:schemeClr>
                </a:solidFill>
              </a:rPr>
              <a:t>Late Breaking News: </a:t>
            </a:r>
            <a:r>
              <a:rPr lang="en-US" sz="2000">
                <a:solidFill>
                  <a:schemeClr val="tx2">
                    <a:lumMod val="75000"/>
                    <a:lumOff val="25000"/>
                  </a:schemeClr>
                </a:solidFill>
              </a:rPr>
              <a:t>To sign up to receive email alerts every time DOM posts a Late Breaking News update, just email a contact name, place of business and a contact number (optional) </a:t>
            </a:r>
            <a:r>
              <a:rPr lang="en-US" sz="2000">
                <a:solidFill>
                  <a:schemeClr val="tx2">
                    <a:lumMod val="75000"/>
                    <a:lumOff val="25000"/>
                  </a:schemeClr>
                </a:solidFill>
                <a:effectLst/>
              </a:rPr>
              <a:t>to </a:t>
            </a:r>
            <a:r>
              <a:rPr lang="en-US" sz="2000" b="1" u="sng">
                <a:solidFill>
                  <a:srgbClr val="00B0F0"/>
                </a:solidFill>
                <a:effectLst/>
                <a:hlinkClick r:id="rId6">
                  <a:extLst>
                    <a:ext uri="{A12FA001-AC4F-418D-AE19-62706E023703}">
                      <ahyp:hlinkClr xmlns:ahyp="http://schemas.microsoft.com/office/drawing/2018/hyperlinkcolor" val="tx"/>
                    </a:ext>
                  </a:extLst>
                </a:hlinkClick>
              </a:rPr>
              <a:t>LateBreakingNews@medicaid.ms.gov</a:t>
            </a:r>
            <a:endParaRPr lang="en-US" sz="2000" b="1" u="sng">
              <a:solidFill>
                <a:srgbClr val="00B0F0"/>
              </a:solidFill>
              <a:effectLst/>
            </a:endParaRPr>
          </a:p>
          <a:p>
            <a:pPr>
              <a:buFont typeface="Wingdings" panose="05000000000000000000" pitchFamily="2" charset="2"/>
              <a:buChar char="§"/>
            </a:pPr>
            <a:r>
              <a:rPr lang="en-US" sz="2000">
                <a:solidFill>
                  <a:schemeClr val="tx2">
                    <a:lumMod val="75000"/>
                    <a:lumOff val="25000"/>
                  </a:schemeClr>
                </a:solidFill>
              </a:rPr>
              <a:t>If you have questions about background checks, please contact MS Department of Health </a:t>
            </a:r>
            <a:r>
              <a:rPr lang="en-US" sz="2000" b="1">
                <a:solidFill>
                  <a:srgbClr val="00B0F0"/>
                </a:solidFill>
                <a:hlinkClick r:id="rId7">
                  <a:extLst>
                    <a:ext uri="{A12FA001-AC4F-418D-AE19-62706E023703}">
                      <ahyp:hlinkClr xmlns:ahyp="http://schemas.microsoft.com/office/drawing/2018/hyperlinkcolor" val="tx"/>
                    </a:ext>
                  </a:extLst>
                </a:hlinkClick>
              </a:rPr>
              <a:t>Julie.Henderson@msdh.ms.gov</a:t>
            </a:r>
            <a:r>
              <a:rPr lang="en-US" sz="2000" b="1">
                <a:solidFill>
                  <a:srgbClr val="00B0F0"/>
                </a:solidFill>
              </a:rPr>
              <a:t> </a:t>
            </a:r>
            <a:endParaRPr lang="en-US" sz="2000" b="1">
              <a:solidFill>
                <a:srgbClr val="00B0F0"/>
              </a:solidFill>
              <a:effectLst/>
            </a:endParaRPr>
          </a:p>
          <a:p>
            <a:pPr>
              <a:buFont typeface="Wingdings" panose="05000000000000000000" pitchFamily="2" charset="2"/>
              <a:buChar char="§"/>
            </a:pPr>
            <a:r>
              <a:rPr lang="en-US" sz="2000">
                <a:solidFill>
                  <a:schemeClr val="tx2">
                    <a:lumMod val="75000"/>
                    <a:lumOff val="25000"/>
                  </a:schemeClr>
                </a:solidFill>
              </a:rPr>
              <a:t>If you have questions about your responsibilities as an employer, please contact the U.S. Department of Labor </a:t>
            </a:r>
            <a:r>
              <a:rPr lang="en-US" sz="2000" b="1">
                <a:solidFill>
                  <a:srgbClr val="00B0F0"/>
                </a:solidFill>
                <a:hlinkClick r:id="rId8">
                  <a:extLst>
                    <a:ext uri="{A12FA001-AC4F-418D-AE19-62706E023703}">
                      <ahyp:hlinkClr xmlns:ahyp="http://schemas.microsoft.com/office/drawing/2018/hyperlinkcolor" val="tx"/>
                    </a:ext>
                  </a:extLst>
                </a:hlinkClick>
              </a:rPr>
              <a:t>Local Offices | U.S. Department of Labor</a:t>
            </a:r>
            <a:endParaRPr lang="en-US" sz="2000" b="1">
              <a:solidFill>
                <a:srgbClr val="00B0F0"/>
              </a:solidFill>
            </a:endParaRPr>
          </a:p>
          <a:p>
            <a:pPr marL="0" indent="0">
              <a:buNone/>
            </a:pPr>
            <a:endParaRPr lang="en-US" sz="1400"/>
          </a:p>
          <a:p>
            <a:pPr marL="0" indent="0">
              <a:buNone/>
            </a:pPr>
            <a:endParaRPr lang="en-US" sz="1400"/>
          </a:p>
          <a:p>
            <a:pPr marL="0" indent="0">
              <a:buNone/>
            </a:pPr>
            <a:endParaRPr lang="en-US" sz="1400"/>
          </a:p>
          <a:p>
            <a:pPr marL="0"/>
            <a:endParaRPr lang="en-US" sz="1400"/>
          </a:p>
        </p:txBody>
      </p:sp>
      <p:sp>
        <p:nvSpPr>
          <p:cNvPr id="12" name="Slide Number Placeholder 11">
            <a:extLst>
              <a:ext uri="{FF2B5EF4-FFF2-40B4-BE49-F238E27FC236}">
                <a16:creationId xmlns:a16="http://schemas.microsoft.com/office/drawing/2014/main" id="{85086A4D-E274-71CC-7E03-FC71D42658A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68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77798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5B1D-1B01-7669-7E3D-51A36A44CCA8}"/>
            </a:ext>
          </a:extLst>
        </p:cNvPr>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id="{881B5C97-5B35-7745-47AE-3FC6D500C0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68F1C0E-076B-4C9D-A1F8-826B44A1103B}"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9" name="Rectangle: Rounded Corners 4">
            <a:extLst>
              <a:ext uri="{FF2B5EF4-FFF2-40B4-BE49-F238E27FC236}">
                <a16:creationId xmlns:a16="http://schemas.microsoft.com/office/drawing/2014/main" id="{FFB2BB00-4D73-D911-32BA-F0CA0E572915}"/>
              </a:ext>
            </a:extLst>
          </p:cNvPr>
          <p:cNvSpPr txBox="1"/>
          <p:nvPr/>
        </p:nvSpPr>
        <p:spPr>
          <a:xfrm>
            <a:off x="7091609" y="875188"/>
            <a:ext cx="4677878" cy="577743"/>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sp3d extrusionH="57150">
              <a:bevelT w="38100" h="38100"/>
            </a:sp3d>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a:ln>
                  <a:noFill/>
                </a:ln>
                <a:solidFill>
                  <a:srgbClr val="88A8F8"/>
                </a:solidFill>
                <a:effectLst/>
                <a:uLnTx/>
                <a:uFillTx/>
                <a:latin typeface="Aptos Display" panose="02110004020202020204"/>
                <a:ea typeface="+mn-ea"/>
                <a:cs typeface="Times New Roman" panose="02020603050405020304" pitchFamily="18" charset="0"/>
              </a:rPr>
              <a:t>Professional Provider Etiquette</a:t>
            </a:r>
          </a:p>
        </p:txBody>
      </p:sp>
      <p:sp>
        <p:nvSpPr>
          <p:cNvPr id="3" name="TextBox 2">
            <a:extLst>
              <a:ext uri="{FF2B5EF4-FFF2-40B4-BE49-F238E27FC236}">
                <a16:creationId xmlns:a16="http://schemas.microsoft.com/office/drawing/2014/main" id="{6CB4D484-B657-A372-B4AF-C15B2F021BFB}"/>
              </a:ext>
            </a:extLst>
          </p:cNvPr>
          <p:cNvSpPr txBox="1"/>
          <p:nvPr/>
        </p:nvSpPr>
        <p:spPr>
          <a:xfrm>
            <a:off x="0" y="627050"/>
            <a:ext cx="6345382" cy="6352958"/>
          </a:xfrm>
          <a:prstGeom prst="rect">
            <a:avLst/>
          </a:prstGeom>
          <a:noFill/>
        </p:spPr>
        <p:txBody>
          <a:bodyPr wrap="square" lIns="91440" tIns="45720" rIns="91440" bIns="45720" rtlCol="0" anchor="t">
            <a:spAutoFit/>
          </a:bodyPr>
          <a:lstStyle/>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emails should include a signature.  The signature should have the name of the person emailing, role in agency, agency’s name, provider ID(s), phone number, email, and fax number</a:t>
            </a:r>
          </a:p>
          <a:p>
            <a:pPr marL="1200150" marR="0" lvl="2"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The topic should be in the email subject line.</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messages should be clear and concise.  This includes phone calls, voicemails and emails.</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emails containing beneficiary specific information (names, Medicaid ID, Date of Birth, etc.) </a:t>
            </a:r>
            <a:r>
              <a:rPr kumimoji="0" lang="en-US" sz="1600" b="1"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must be encrypted</a:t>
            </a: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  This is to ensure that the privacy of the beneficiary is protected.</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Email addresses should be appropriate.  This includes the following:</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1200150" marR="0" lvl="2"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Email domain should be able to be passed down</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1657350" marR="0" lvl="3"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Ex) Approved: </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Admin@HealthCareAgency.com</a:t>
            </a:r>
            <a:r>
              <a:rPr kumimoji="0" lang="en-US" sz="1600" b="1" i="0" u="none" strike="noStrike" kern="1200" cap="none" spc="0" normalizeH="0" baseline="0" noProof="0">
                <a:ln>
                  <a:noFill/>
                </a:ln>
                <a:solidFill>
                  <a:srgbClr val="7E9DEA"/>
                </a:solidFill>
                <a:effectLst/>
                <a:uLnTx/>
                <a:uFillTx/>
                <a:latin typeface="Aptos" panose="02110004020202020204"/>
                <a:ea typeface="Arial"/>
                <a:cs typeface="Arial"/>
                <a:sym typeface="Arial"/>
              </a:rPr>
              <a:t> </a:t>
            </a: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or</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AdminHealthCareAgency@gmail.com</a:t>
            </a:r>
            <a:endParaRPr kumimoji="0" lang="en-US" sz="1600" b="1" i="0" u="sng" strike="noStrike" kern="1200" cap="none" spc="0" normalizeH="0" baseline="0" noProof="0">
              <a:ln>
                <a:noFill/>
              </a:ln>
              <a:solidFill>
                <a:srgbClr val="7E9DEA"/>
              </a:solidFill>
              <a:effectLst/>
              <a:uLnTx/>
              <a:uFillTx/>
              <a:latin typeface="Aptos" panose="02110004020202020204"/>
              <a:ea typeface="Arial"/>
              <a:cs typeface="Arial"/>
            </a:endParaRPr>
          </a:p>
          <a:p>
            <a:pPr marL="1657350" marR="0" lvl="3"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Ex) Not Approved:  </a:t>
            </a:r>
            <a:r>
              <a:rPr kumimoji="0" lang="en-US" sz="1600" b="0" i="0" u="none" strike="noStrike" kern="1200" cap="none" spc="0" normalizeH="0" baseline="0" noProof="0">
                <a:ln>
                  <a:noFill/>
                </a:ln>
                <a:solidFill>
                  <a:srgbClr val="156082">
                    <a:lumMod val="75000"/>
                  </a:srgbClr>
                </a:solidFill>
                <a:effectLst/>
                <a:uLnTx/>
                <a:uFillTx/>
                <a:latin typeface="Aptos" panose="02110004020202020204"/>
                <a:ea typeface="Arial"/>
                <a:cs typeface="Arial"/>
                <a:sym typeface="Arial"/>
              </a:rPr>
              <a:t>	</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CowgirlJane601@gmail.com</a:t>
            </a:r>
            <a:endParaRPr kumimoji="0" lang="en-US" sz="1600" b="1" i="0" u="sng" strike="noStrike" kern="1200" cap="none" spc="0" normalizeH="0" baseline="0" noProof="0">
              <a:ln>
                <a:noFill/>
              </a:ln>
              <a:solidFill>
                <a:srgbClr val="7E9DEA"/>
              </a:solidFill>
              <a:effectLst/>
              <a:uLnTx/>
              <a:uFillTx/>
              <a:latin typeface="Aptos" panose="02110004020202020204"/>
              <a:ea typeface="Arial"/>
              <a:cs typeface="Arial"/>
            </a:endParaRPr>
          </a:p>
          <a:p>
            <a:pPr marL="1371600" marR="0" lvl="3" indent="0" algn="l" defTabSz="914400" rtl="0" eaLnBrk="1" fontAlgn="auto" latinLnBrk="0" hangingPunct="1">
              <a:lnSpc>
                <a:spcPct val="105000"/>
              </a:lnSpc>
              <a:spcBef>
                <a:spcPts val="0"/>
              </a:spcBef>
              <a:spcAft>
                <a:spcPts val="0"/>
              </a:spcAft>
              <a:buClrTx/>
              <a:buSzPts val="2000"/>
              <a:buFont typeface="Wingdings" panose="05000000000000000000" pitchFamily="2" charset="2"/>
              <a:buChar char="q"/>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Arial"/>
              <a:cs typeface="Arial"/>
              <a:sym typeface="Arial"/>
            </a:endParaRPr>
          </a:p>
          <a:p>
            <a:pPr marL="457200" marR="0" lvl="1" indent="0" algn="l" defTabSz="914400" rtl="0" eaLnBrk="1" fontAlgn="auto" latinLnBrk="0" hangingPunct="1">
              <a:lnSpc>
                <a:spcPct val="105000"/>
              </a:lnSpc>
              <a:spcBef>
                <a:spcPts val="0"/>
              </a:spcBef>
              <a:spcAft>
                <a:spcPts val="0"/>
              </a:spcAft>
              <a:buClrTx/>
              <a:buSzPts val="2000"/>
              <a:buFont typeface="Wingdings" panose="05000000000000000000" pitchFamily="2" charset="2"/>
              <a:buChar char="q"/>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Arial"/>
              <a:cs typeface="Arial"/>
              <a:sym typeface="Arial"/>
            </a:endParaRPr>
          </a:p>
        </p:txBody>
      </p:sp>
      <p:pic>
        <p:nvPicPr>
          <p:cNvPr id="5" name="Picture 4">
            <a:extLst>
              <a:ext uri="{FF2B5EF4-FFF2-40B4-BE49-F238E27FC236}">
                <a16:creationId xmlns:a16="http://schemas.microsoft.com/office/drawing/2014/main" id="{B40307CE-D5F6-C3F5-622B-7E37058B2C89}"/>
              </a:ext>
            </a:extLst>
          </p:cNvPr>
          <p:cNvPicPr>
            <a:picLocks noChangeAspect="1"/>
          </p:cNvPicPr>
          <p:nvPr/>
        </p:nvPicPr>
        <p:blipFill>
          <a:blip r:embed="rId3"/>
          <a:stretch>
            <a:fillRect/>
          </a:stretch>
        </p:blipFill>
        <p:spPr>
          <a:xfrm>
            <a:off x="7176969" y="2425269"/>
            <a:ext cx="4592518" cy="2994262"/>
          </a:xfrm>
          <a:prstGeom prst="rect">
            <a:avLst/>
          </a:prstGeom>
          <a:effectLst>
            <a:softEdge rad="317500"/>
          </a:effectLst>
        </p:spPr>
      </p:pic>
    </p:spTree>
    <p:extLst>
      <p:ext uri="{BB962C8B-B14F-4D97-AF65-F5344CB8AC3E}">
        <p14:creationId xmlns:p14="http://schemas.microsoft.com/office/powerpoint/2010/main" val="320368624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FDCFEA-9A89-739C-DD7C-042FB52DC8C5}"/>
              </a:ext>
            </a:extLst>
          </p:cNvPr>
          <p:cNvSpPr>
            <a:spLocks noGrp="1"/>
          </p:cNvSpPr>
          <p:nvPr>
            <p:ph type="sldNum" sz="quarter" idx="12"/>
          </p:nvPr>
        </p:nvSpPr>
        <p:spPr/>
        <p:txBody>
          <a:bodyPr/>
          <a:lstStyle/>
          <a:p>
            <a:fld id="{E68F1C0E-076B-4C9D-A1F8-826B44A1103B}" type="slidenum">
              <a:rPr lang="en-US" smtClean="0"/>
              <a:t>7</a:t>
            </a:fld>
            <a:endParaRPr lang="en-US"/>
          </a:p>
        </p:txBody>
      </p:sp>
      <p:cxnSp>
        <p:nvCxnSpPr>
          <p:cNvPr id="5" name="Straight Arrow Connector 4">
            <a:extLst>
              <a:ext uri="{FF2B5EF4-FFF2-40B4-BE49-F238E27FC236}">
                <a16:creationId xmlns:a16="http://schemas.microsoft.com/office/drawing/2014/main" id="{F40EB91C-176C-FCA1-8DDC-46DAD5399DAE}"/>
              </a:ext>
            </a:extLst>
          </p:cNvPr>
          <p:cNvCxnSpPr>
            <a:cxnSpLocks/>
          </p:cNvCxnSpPr>
          <p:nvPr/>
        </p:nvCxnSpPr>
        <p:spPr>
          <a:xfrm>
            <a:off x="1367422" y="4144027"/>
            <a:ext cx="9404958" cy="20873"/>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E3EB2F4-5AEC-604F-F119-B2D290FB7165}"/>
              </a:ext>
            </a:extLst>
          </p:cNvPr>
          <p:cNvCxnSpPr>
            <a:cxnSpLocks/>
          </p:cNvCxnSpPr>
          <p:nvPr/>
        </p:nvCxnSpPr>
        <p:spPr>
          <a:xfrm flipV="1">
            <a:off x="2160738" y="3695176"/>
            <a:ext cx="0" cy="459287"/>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59C1729-2A20-4FC5-C64D-C05AC484B8B9}"/>
              </a:ext>
            </a:extLst>
          </p:cNvPr>
          <p:cNvCxnSpPr>
            <a:cxnSpLocks/>
          </p:cNvCxnSpPr>
          <p:nvPr/>
        </p:nvCxnSpPr>
        <p:spPr>
          <a:xfrm flipV="1">
            <a:off x="7254655" y="1910217"/>
            <a:ext cx="10438" cy="490602"/>
          </a:xfrm>
          <a:prstGeom prst="straightConnector1">
            <a:avLst/>
          </a:prstGeom>
          <a:ln w="57150"/>
        </p:spPr>
        <p:style>
          <a:lnRef idx="2">
            <a:schemeClr val="accent1"/>
          </a:lnRef>
          <a:fillRef idx="0">
            <a:schemeClr val="accent1"/>
          </a:fillRef>
          <a:effectRef idx="1">
            <a:schemeClr val="accent1"/>
          </a:effectRef>
          <a:fontRef idx="minor">
            <a:schemeClr val="tx1"/>
          </a:fontRef>
        </p:style>
      </p:cxnSp>
      <p:sp>
        <p:nvSpPr>
          <p:cNvPr id="8" name="Slide Number Placeholder 3">
            <a:extLst>
              <a:ext uri="{FF2B5EF4-FFF2-40B4-BE49-F238E27FC236}">
                <a16:creationId xmlns:a16="http://schemas.microsoft.com/office/drawing/2014/main" id="{B7F852F6-F54C-C838-A958-2A482C213B4C}"/>
              </a:ext>
            </a:extLst>
          </p:cNvPr>
          <p:cNvSpPr>
            <a:spLocks noGrp="1"/>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D3572-B86B-4083-B953-5D27BE9E57C8}" type="slidenum">
              <a:rPr lang="en-US" smtClean="0"/>
              <a:pPr/>
              <a:t>7</a:t>
            </a:fld>
            <a:endParaRPr lang="en-US"/>
          </a:p>
        </p:txBody>
      </p:sp>
      <p:sp>
        <p:nvSpPr>
          <p:cNvPr id="9" name="Rectangle 4">
            <a:extLst>
              <a:ext uri="{FF2B5EF4-FFF2-40B4-BE49-F238E27FC236}">
                <a16:creationId xmlns:a16="http://schemas.microsoft.com/office/drawing/2014/main" id="{1C285B1A-B22A-91D3-A898-C09F2E97088E}"/>
              </a:ext>
            </a:extLst>
          </p:cNvPr>
          <p:cNvSpPr/>
          <p:nvPr/>
        </p:nvSpPr>
        <p:spPr>
          <a:xfrm>
            <a:off x="5135670" y="929013"/>
            <a:ext cx="4874712" cy="1085588"/>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Misty Jenkins</a:t>
            </a:r>
          </a:p>
          <a:p>
            <a:pPr algn="ctr"/>
            <a:r>
              <a:rPr lang="en-US" sz="1600">
                <a:solidFill>
                  <a:srgbClr val="163E64"/>
                </a:solidFill>
                <a:latin typeface="Aptos"/>
                <a:ea typeface="Verdana"/>
              </a:rPr>
              <a:t>Senior Director</a:t>
            </a:r>
          </a:p>
          <a:p>
            <a:pPr algn="ctr"/>
            <a:r>
              <a:rPr lang="en-US" sz="1600">
                <a:solidFill>
                  <a:srgbClr val="163E64"/>
                </a:solidFill>
                <a:latin typeface="Aptos"/>
                <a:ea typeface="Verdana"/>
              </a:rPr>
              <a:t>Long Term Services &amp; Supports</a:t>
            </a:r>
          </a:p>
        </p:txBody>
      </p:sp>
      <p:sp>
        <p:nvSpPr>
          <p:cNvPr id="10" name="Rectangle 4">
            <a:extLst>
              <a:ext uri="{FF2B5EF4-FFF2-40B4-BE49-F238E27FC236}">
                <a16:creationId xmlns:a16="http://schemas.microsoft.com/office/drawing/2014/main" id="{99156F16-9D63-56FA-6067-4F43662611C6}"/>
              </a:ext>
            </a:extLst>
          </p:cNvPr>
          <p:cNvSpPr/>
          <p:nvPr/>
        </p:nvSpPr>
        <p:spPr>
          <a:xfrm>
            <a:off x="647177" y="2713971"/>
            <a:ext cx="3006247" cy="1127342"/>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Nancy Dampier</a:t>
            </a:r>
          </a:p>
          <a:p>
            <a:pPr algn="ctr"/>
            <a:r>
              <a:rPr lang="en-US" sz="1600">
                <a:solidFill>
                  <a:srgbClr val="163E64"/>
                </a:solidFill>
                <a:ea typeface="Verdana"/>
              </a:rPr>
              <a:t>Director</a:t>
            </a:r>
          </a:p>
          <a:p>
            <a:pPr algn="ctr"/>
            <a:r>
              <a:rPr lang="en-US" sz="1600">
                <a:solidFill>
                  <a:srgbClr val="163E64"/>
                </a:solidFill>
                <a:ea typeface="Verdana"/>
              </a:rPr>
              <a:t>HCBS Provider Relations</a:t>
            </a:r>
          </a:p>
        </p:txBody>
      </p:sp>
      <p:sp>
        <p:nvSpPr>
          <p:cNvPr id="11" name="Rectangle 4">
            <a:extLst>
              <a:ext uri="{FF2B5EF4-FFF2-40B4-BE49-F238E27FC236}">
                <a16:creationId xmlns:a16="http://schemas.microsoft.com/office/drawing/2014/main" id="{C45B7197-56E3-C44A-86C5-3BFC6405C25C}"/>
              </a:ext>
            </a:extLst>
          </p:cNvPr>
          <p:cNvSpPr/>
          <p:nvPr/>
        </p:nvSpPr>
        <p:spPr>
          <a:xfrm>
            <a:off x="4144025" y="2713970"/>
            <a:ext cx="3006247" cy="1127342"/>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Gabrielle Grant</a:t>
            </a:r>
          </a:p>
          <a:p>
            <a:pPr algn="ctr"/>
            <a:r>
              <a:rPr lang="en-US" sz="1600">
                <a:solidFill>
                  <a:srgbClr val="163E64"/>
                </a:solidFill>
                <a:ea typeface="Verdana"/>
              </a:rPr>
              <a:t>LTSS Solutions Manager</a:t>
            </a:r>
          </a:p>
        </p:txBody>
      </p:sp>
      <p:sp>
        <p:nvSpPr>
          <p:cNvPr id="12" name="Rectangle 4">
            <a:extLst>
              <a:ext uri="{FF2B5EF4-FFF2-40B4-BE49-F238E27FC236}">
                <a16:creationId xmlns:a16="http://schemas.microsoft.com/office/drawing/2014/main" id="{380746AE-9923-B3DE-8EDB-74462B89C53D}"/>
              </a:ext>
            </a:extLst>
          </p:cNvPr>
          <p:cNvSpPr/>
          <p:nvPr/>
        </p:nvSpPr>
        <p:spPr>
          <a:xfrm>
            <a:off x="7693066" y="2713970"/>
            <a:ext cx="3006247" cy="1127342"/>
          </a:xfrm>
          <a:prstGeom prst="roundRect">
            <a:avLst/>
          </a:prstGeom>
          <a:solidFill>
            <a:schemeClr val="tx2">
              <a:lumMod val="10000"/>
              <a:lumOff val="9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Paulette Johnson</a:t>
            </a:r>
          </a:p>
          <a:p>
            <a:pPr algn="ctr"/>
            <a:r>
              <a:rPr lang="en-US" sz="1600">
                <a:solidFill>
                  <a:srgbClr val="163E64"/>
                </a:solidFill>
                <a:ea typeface="Verdana"/>
              </a:rPr>
              <a:t>Director</a:t>
            </a:r>
          </a:p>
          <a:p>
            <a:pPr algn="ctr"/>
            <a:r>
              <a:rPr lang="en-US" sz="1600">
                <a:solidFill>
                  <a:srgbClr val="163E64"/>
                </a:solidFill>
                <a:ea typeface="Verdana"/>
              </a:rPr>
              <a:t>Long Term Care</a:t>
            </a:r>
            <a:endParaRPr lang="en-US">
              <a:solidFill>
                <a:srgbClr val="163E64"/>
              </a:solidFill>
            </a:endParaRPr>
          </a:p>
        </p:txBody>
      </p:sp>
      <p:sp>
        <p:nvSpPr>
          <p:cNvPr id="13" name="Rectangle 4">
            <a:extLst>
              <a:ext uri="{FF2B5EF4-FFF2-40B4-BE49-F238E27FC236}">
                <a16:creationId xmlns:a16="http://schemas.microsoft.com/office/drawing/2014/main" id="{6766B70F-700D-EA52-178E-BF1D8AD77142}"/>
              </a:ext>
            </a:extLst>
          </p:cNvPr>
          <p:cNvSpPr/>
          <p:nvPr/>
        </p:nvSpPr>
        <p:spPr>
          <a:xfrm>
            <a:off x="292272" y="4488490"/>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Kenosha Williams</a:t>
            </a:r>
          </a:p>
          <a:p>
            <a:pPr algn="ctr"/>
            <a:r>
              <a:rPr lang="en-US" sz="1600">
                <a:solidFill>
                  <a:srgbClr val="163E64"/>
                </a:solidFill>
                <a:ea typeface="Verdana"/>
              </a:rPr>
              <a:t>Lead Reviewer</a:t>
            </a:r>
          </a:p>
          <a:p>
            <a:pPr algn="ctr"/>
            <a:r>
              <a:rPr lang="en-US" sz="1600">
                <a:solidFill>
                  <a:srgbClr val="163E64"/>
                </a:solidFill>
                <a:ea typeface="Verdana"/>
              </a:rPr>
              <a:t>E&amp;D Provider Enrollment</a:t>
            </a:r>
          </a:p>
        </p:txBody>
      </p:sp>
      <p:sp>
        <p:nvSpPr>
          <p:cNvPr id="14" name="Rectangle 4">
            <a:extLst>
              <a:ext uri="{FF2B5EF4-FFF2-40B4-BE49-F238E27FC236}">
                <a16:creationId xmlns:a16="http://schemas.microsoft.com/office/drawing/2014/main" id="{0050D1A9-9D68-C6B2-F4F0-E22DF9F65DC1}"/>
              </a:ext>
            </a:extLst>
          </p:cNvPr>
          <p:cNvSpPr/>
          <p:nvPr/>
        </p:nvSpPr>
        <p:spPr>
          <a:xfrm>
            <a:off x="2661779"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Alexis Martin</a:t>
            </a:r>
          </a:p>
          <a:p>
            <a:pPr algn="ctr"/>
            <a:r>
              <a:rPr lang="en-US" sz="1500">
                <a:solidFill>
                  <a:srgbClr val="163E64"/>
                </a:solidFill>
                <a:ea typeface="Verdana"/>
              </a:rPr>
              <a:t>Reviewer</a:t>
            </a:r>
          </a:p>
          <a:p>
            <a:pPr algn="ctr"/>
            <a:r>
              <a:rPr lang="en-US" sz="1500">
                <a:solidFill>
                  <a:srgbClr val="163E64"/>
                </a:solidFill>
                <a:ea typeface="Verdana"/>
              </a:rPr>
              <a:t>E&amp;D Provider Enrollment</a:t>
            </a:r>
            <a:endParaRPr lang="en-US">
              <a:solidFill>
                <a:srgbClr val="163E64"/>
              </a:solidFill>
            </a:endParaRPr>
          </a:p>
        </p:txBody>
      </p:sp>
      <p:sp>
        <p:nvSpPr>
          <p:cNvPr id="15" name="Rectangle 4">
            <a:extLst>
              <a:ext uri="{FF2B5EF4-FFF2-40B4-BE49-F238E27FC236}">
                <a16:creationId xmlns:a16="http://schemas.microsoft.com/office/drawing/2014/main" id="{67FC9E4F-2983-97A8-7889-BEDFE06A84BD}"/>
              </a:ext>
            </a:extLst>
          </p:cNvPr>
          <p:cNvSpPr/>
          <p:nvPr/>
        </p:nvSpPr>
        <p:spPr>
          <a:xfrm>
            <a:off x="5031285"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Penelope Boyd</a:t>
            </a:r>
          </a:p>
          <a:p>
            <a:pPr algn="ctr"/>
            <a:r>
              <a:rPr lang="en-US" sz="1600">
                <a:solidFill>
                  <a:srgbClr val="163E64"/>
                </a:solidFill>
                <a:ea typeface="Verdana"/>
              </a:rPr>
              <a:t>CSP Beneficiary Support</a:t>
            </a:r>
            <a:endParaRPr lang="en-US">
              <a:solidFill>
                <a:srgbClr val="163E64"/>
              </a:solidFill>
            </a:endParaRPr>
          </a:p>
        </p:txBody>
      </p:sp>
      <p:sp>
        <p:nvSpPr>
          <p:cNvPr id="16" name="Rectangle 4">
            <a:extLst>
              <a:ext uri="{FF2B5EF4-FFF2-40B4-BE49-F238E27FC236}">
                <a16:creationId xmlns:a16="http://schemas.microsoft.com/office/drawing/2014/main" id="{8AA93865-DF7D-7807-6694-15D243A02DD3}"/>
              </a:ext>
            </a:extLst>
          </p:cNvPr>
          <p:cNvSpPr/>
          <p:nvPr/>
        </p:nvSpPr>
        <p:spPr>
          <a:xfrm>
            <a:off x="7411229" y="4488489"/>
            <a:ext cx="2077234"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Terri Wilkerson</a:t>
            </a:r>
            <a:endParaRPr lang="en-US">
              <a:solidFill>
                <a:srgbClr val="163E64"/>
              </a:solidFill>
            </a:endParaRPr>
          </a:p>
          <a:p>
            <a:pPr algn="ctr"/>
            <a:r>
              <a:rPr lang="en-US" sz="1600">
                <a:solidFill>
                  <a:srgbClr val="163E64"/>
                </a:solidFill>
                <a:ea typeface="Verdana"/>
              </a:rPr>
              <a:t>E&amp;D Beneficiary Support</a:t>
            </a:r>
            <a:endParaRPr lang="en-US">
              <a:solidFill>
                <a:srgbClr val="163E64"/>
              </a:solidFill>
            </a:endParaRPr>
          </a:p>
        </p:txBody>
      </p:sp>
      <p:sp>
        <p:nvSpPr>
          <p:cNvPr id="17" name="Rectangle 4">
            <a:extLst>
              <a:ext uri="{FF2B5EF4-FFF2-40B4-BE49-F238E27FC236}">
                <a16:creationId xmlns:a16="http://schemas.microsoft.com/office/drawing/2014/main" id="{BEB7228A-C5AE-6D07-9FA2-A5189A33747D}"/>
              </a:ext>
            </a:extLst>
          </p:cNvPr>
          <p:cNvSpPr/>
          <p:nvPr/>
        </p:nvSpPr>
        <p:spPr>
          <a:xfrm>
            <a:off x="9676354"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Estel Stringer</a:t>
            </a:r>
          </a:p>
          <a:p>
            <a:pPr algn="ctr"/>
            <a:r>
              <a:rPr lang="en-US" sz="1600">
                <a:solidFill>
                  <a:srgbClr val="163E64"/>
                </a:solidFill>
                <a:ea typeface="Verdana"/>
              </a:rPr>
              <a:t>ID/DD Beneficiary Support</a:t>
            </a:r>
          </a:p>
        </p:txBody>
      </p:sp>
      <p:cxnSp>
        <p:nvCxnSpPr>
          <p:cNvPr id="18" name="Straight Arrow Connector 17">
            <a:extLst>
              <a:ext uri="{FF2B5EF4-FFF2-40B4-BE49-F238E27FC236}">
                <a16:creationId xmlns:a16="http://schemas.microsoft.com/office/drawing/2014/main" id="{9EF61C05-EC6E-530F-846F-1027ACAB130A}"/>
              </a:ext>
            </a:extLst>
          </p:cNvPr>
          <p:cNvCxnSpPr/>
          <p:nvPr/>
        </p:nvCxnSpPr>
        <p:spPr>
          <a:xfrm>
            <a:off x="2035478" y="2379943"/>
            <a:ext cx="7317288" cy="31315"/>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A2C5B5BB-5A89-101F-9B03-0122AF9B3F76}"/>
              </a:ext>
            </a:extLst>
          </p:cNvPr>
          <p:cNvCxnSpPr/>
          <p:nvPr/>
        </p:nvCxnSpPr>
        <p:spPr>
          <a:xfrm>
            <a:off x="9331892" y="2421698"/>
            <a:ext cx="6262" cy="30689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326DC9E-27C6-64E2-1568-51CDACF48DD2}"/>
              </a:ext>
            </a:extLst>
          </p:cNvPr>
          <p:cNvCxnSpPr>
            <a:cxnSpLocks/>
          </p:cNvCxnSpPr>
          <p:nvPr/>
        </p:nvCxnSpPr>
        <p:spPr>
          <a:xfrm>
            <a:off x="5782850" y="2432137"/>
            <a:ext cx="6262" cy="29645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C855DE-D574-2C50-80EF-DF794202CB6E}"/>
              </a:ext>
            </a:extLst>
          </p:cNvPr>
          <p:cNvCxnSpPr>
            <a:cxnSpLocks/>
          </p:cNvCxnSpPr>
          <p:nvPr/>
        </p:nvCxnSpPr>
        <p:spPr>
          <a:xfrm flipH="1">
            <a:off x="2041742" y="2390382"/>
            <a:ext cx="14614" cy="32776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DE90F74-711D-824C-EFB6-AFEB251709F2}"/>
              </a:ext>
            </a:extLst>
          </p:cNvPr>
          <p:cNvCxnSpPr>
            <a:cxnSpLocks/>
          </p:cNvCxnSpPr>
          <p:nvPr/>
        </p:nvCxnSpPr>
        <p:spPr>
          <a:xfrm>
            <a:off x="1398740" y="4133587"/>
            <a:ext cx="6262" cy="35908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65BDFB6-B214-37AB-AD9D-30F980410284}"/>
              </a:ext>
            </a:extLst>
          </p:cNvPr>
          <p:cNvCxnSpPr>
            <a:cxnSpLocks/>
          </p:cNvCxnSpPr>
          <p:nvPr/>
        </p:nvCxnSpPr>
        <p:spPr>
          <a:xfrm>
            <a:off x="3757808" y="4133587"/>
            <a:ext cx="6262" cy="3486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1B33C45-570F-D394-5A19-F776F1033B53}"/>
              </a:ext>
            </a:extLst>
          </p:cNvPr>
          <p:cNvCxnSpPr>
            <a:cxnSpLocks/>
          </p:cNvCxnSpPr>
          <p:nvPr/>
        </p:nvCxnSpPr>
        <p:spPr>
          <a:xfrm>
            <a:off x="6116876" y="4154464"/>
            <a:ext cx="6262" cy="33820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6FDB5CD-8BCA-4F23-0A05-42A97B7D8A1F}"/>
              </a:ext>
            </a:extLst>
          </p:cNvPr>
          <p:cNvCxnSpPr>
            <a:cxnSpLocks/>
          </p:cNvCxnSpPr>
          <p:nvPr/>
        </p:nvCxnSpPr>
        <p:spPr>
          <a:xfrm>
            <a:off x="8434191" y="4154465"/>
            <a:ext cx="6262" cy="32776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97D3844-97BC-4BE4-12F4-946C0E1BF33E}"/>
              </a:ext>
            </a:extLst>
          </p:cNvPr>
          <p:cNvCxnSpPr>
            <a:cxnSpLocks/>
          </p:cNvCxnSpPr>
          <p:nvPr/>
        </p:nvCxnSpPr>
        <p:spPr>
          <a:xfrm>
            <a:off x="10772383" y="4144027"/>
            <a:ext cx="6263" cy="34864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26A3791E-DC51-CE00-8CFD-B4967B61D619}"/>
              </a:ext>
            </a:extLst>
          </p:cNvPr>
          <p:cNvSpPr/>
          <p:nvPr/>
        </p:nvSpPr>
        <p:spPr>
          <a:xfrm>
            <a:off x="331593" y="347484"/>
            <a:ext cx="4347487" cy="1299400"/>
          </a:xfrm>
          <a:prstGeom prst="roundRect">
            <a:avLst>
              <a:gd name="adj" fmla="val 11716"/>
            </a:avLst>
          </a:prstGeom>
          <a:solidFill>
            <a:srgbClr val="163E64"/>
          </a:solidFill>
          <a:ln>
            <a:solidFill>
              <a:schemeClr val="tx1"/>
            </a:solidFill>
          </a:ln>
          <a:scene3d>
            <a:camera prst="orthographicFront"/>
            <a:lightRig rig="threePt" dir="t"/>
          </a:scene3d>
          <a:sp3d>
            <a:bevelT/>
          </a:sp3d>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28" name="Rectangle: Rounded Corners 27">
            <a:extLst>
              <a:ext uri="{FF2B5EF4-FFF2-40B4-BE49-F238E27FC236}">
                <a16:creationId xmlns:a16="http://schemas.microsoft.com/office/drawing/2014/main" id="{53A53D25-D9B0-72BF-CEEB-15126A0105C4}"/>
              </a:ext>
            </a:extLst>
          </p:cNvPr>
          <p:cNvSpPr/>
          <p:nvPr/>
        </p:nvSpPr>
        <p:spPr>
          <a:xfrm>
            <a:off x="496933" y="473952"/>
            <a:ext cx="3995930" cy="1040243"/>
          </a:xfrm>
          <a:prstGeom prst="roundRect">
            <a:avLst>
              <a:gd name="adj" fmla="val 10000"/>
            </a:avLst>
          </a:prstGeom>
          <a:solidFill>
            <a:schemeClr val="tx2">
              <a:lumMod val="10000"/>
              <a:lumOff val="90000"/>
            </a:schemeClr>
          </a:solidFill>
          <a:ln>
            <a:solidFill>
              <a:schemeClr val="tx2"/>
            </a:solidFill>
          </a:ln>
          <a:scene3d>
            <a:camera prst="orthographicFront"/>
            <a:lightRig rig="threePt" dir="t"/>
          </a:scene3d>
          <a:sp3d>
            <a:bevelT/>
          </a:sp3d>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en-US"/>
          </a:p>
        </p:txBody>
      </p:sp>
      <p:sp>
        <p:nvSpPr>
          <p:cNvPr id="29" name="Title 1">
            <a:extLst>
              <a:ext uri="{FF2B5EF4-FFF2-40B4-BE49-F238E27FC236}">
                <a16:creationId xmlns:a16="http://schemas.microsoft.com/office/drawing/2014/main" id="{8D62E49F-044C-6E7F-05F5-9362E9FB45CC}"/>
              </a:ext>
            </a:extLst>
          </p:cNvPr>
          <p:cNvSpPr txBox="1">
            <a:spLocks/>
          </p:cNvSpPr>
          <p:nvPr/>
        </p:nvSpPr>
        <p:spPr>
          <a:xfrm>
            <a:off x="651579" y="349686"/>
            <a:ext cx="3676198" cy="1309652"/>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163E64"/>
                </a:solidFill>
                <a:latin typeface="Times New Roman"/>
                <a:cs typeface="Times New Roman"/>
              </a:rPr>
              <a:t>LTSS Team</a:t>
            </a:r>
          </a:p>
        </p:txBody>
      </p:sp>
    </p:spTree>
    <p:extLst>
      <p:ext uri="{BB962C8B-B14F-4D97-AF65-F5344CB8AC3E}">
        <p14:creationId xmlns:p14="http://schemas.microsoft.com/office/powerpoint/2010/main" val="971661808"/>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0" name="Rectangle 106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C97F5-796F-46C9-B1A4-E57FA8FC83CA}"/>
              </a:ext>
            </a:extLst>
          </p:cNvPr>
          <p:cNvSpPr>
            <a:spLocks noGrp="1"/>
          </p:cNvSpPr>
          <p:nvPr>
            <p:ph type="ctrTitle"/>
          </p:nvPr>
        </p:nvSpPr>
        <p:spPr>
          <a:xfrm>
            <a:off x="277899" y="328171"/>
            <a:ext cx="8402521" cy="1740712"/>
          </a:xfrm>
        </p:spPr>
        <p:txBody>
          <a:bodyPr vert="horz" lIns="91440" tIns="45720" rIns="91440" bIns="45720" rtlCol="0" anchor="t">
            <a:normAutofit fontScale="90000"/>
          </a:bodyPr>
          <a:lstStyle/>
          <a:p>
            <a:pPr algn="l"/>
            <a:r>
              <a:rPr lang="en-US" sz="3700" b="1" kern="1200">
                <a:solidFill>
                  <a:schemeClr val="tx2">
                    <a:lumMod val="75000"/>
                    <a:lumOff val="25000"/>
                  </a:schemeClr>
                </a:solidFill>
                <a:cs typeface="Times New Roman" panose="02020603050405020304" pitchFamily="18" charset="0"/>
              </a:rPr>
              <a:t>Contact Information</a:t>
            </a:r>
            <a:br>
              <a:rPr lang="en-US" sz="3700" b="1" kern="1200">
                <a:solidFill>
                  <a:schemeClr val="tx2">
                    <a:lumMod val="75000"/>
                    <a:lumOff val="25000"/>
                  </a:schemeClr>
                </a:solidFill>
                <a:cs typeface="Times New Roman" panose="02020603050405020304" pitchFamily="18" charset="0"/>
              </a:rPr>
            </a:br>
            <a:r>
              <a:rPr lang="en-US" sz="3700" b="1" kern="1200">
                <a:solidFill>
                  <a:schemeClr val="tx2">
                    <a:lumMod val="75000"/>
                    <a:lumOff val="25000"/>
                  </a:schemeClr>
                </a:solidFill>
                <a:cs typeface="Times New Roman" panose="02020603050405020304" pitchFamily="18" charset="0"/>
              </a:rPr>
              <a:t>Mississippi Division of Medicaid</a:t>
            </a:r>
            <a:br>
              <a:rPr lang="en-US" sz="3700" b="1" kern="1200">
                <a:solidFill>
                  <a:schemeClr val="tx2">
                    <a:lumMod val="75000"/>
                    <a:lumOff val="25000"/>
                  </a:schemeClr>
                </a:solidFill>
                <a:cs typeface="Times New Roman" panose="02020603050405020304" pitchFamily="18" charset="0"/>
              </a:rPr>
            </a:br>
            <a:r>
              <a:rPr lang="en-US" sz="3700" b="1" kern="1200">
                <a:solidFill>
                  <a:schemeClr val="tx2">
                    <a:lumMod val="75000"/>
                    <a:lumOff val="25000"/>
                  </a:schemeClr>
                </a:solidFill>
                <a:cs typeface="Times New Roman" panose="02020603050405020304" pitchFamily="18" charset="0"/>
              </a:rPr>
              <a:t>Office of Long Term Services &amp; Supports</a:t>
            </a:r>
            <a:br>
              <a:rPr lang="en-US" sz="3700" b="1" kern="1200">
                <a:latin typeface="+mj-lt"/>
                <a:ea typeface="+mj-ea"/>
                <a:cs typeface="+mj-cs"/>
              </a:rPr>
            </a:br>
            <a:endParaRPr lang="en-US" sz="3700" b="1" kern="1200">
              <a:latin typeface="+mj-lt"/>
              <a:ea typeface="+mj-ea"/>
              <a:cs typeface="+mj-cs"/>
            </a:endParaRPr>
          </a:p>
        </p:txBody>
      </p:sp>
      <p:sp>
        <p:nvSpPr>
          <p:cNvPr id="3" name="Subtitle 2">
            <a:extLst>
              <a:ext uri="{FF2B5EF4-FFF2-40B4-BE49-F238E27FC236}">
                <a16:creationId xmlns:a16="http://schemas.microsoft.com/office/drawing/2014/main" id="{FAB69607-3C1E-4F8A-AE5D-B4EA43B337B4}"/>
              </a:ext>
            </a:extLst>
          </p:cNvPr>
          <p:cNvSpPr>
            <a:spLocks noGrp="1"/>
          </p:cNvSpPr>
          <p:nvPr>
            <p:ph type="subTitle" idx="1"/>
          </p:nvPr>
        </p:nvSpPr>
        <p:spPr>
          <a:xfrm>
            <a:off x="201506" y="2255111"/>
            <a:ext cx="8083707" cy="3853891"/>
          </a:xfrm>
          <a:effectLst>
            <a:softEdge rad="12700"/>
          </a:effectLst>
        </p:spPr>
        <p:txBody>
          <a:bodyPr vert="horz" lIns="91440" tIns="45720" rIns="91440" bIns="45720" rtlCol="0" anchor="b">
            <a:normAutofit/>
          </a:bodyPr>
          <a:lstStyle/>
          <a:p>
            <a:pPr marL="342900" indent="-342900" algn="l">
              <a:buFont typeface="Wingdings" panose="05000000000000000000" pitchFamily="2" charset="2"/>
              <a:buChar char="§"/>
            </a:pPr>
            <a:r>
              <a:rPr lang="en-US">
                <a:solidFill>
                  <a:schemeClr val="tx2">
                    <a:lumMod val="75000"/>
                    <a:lumOff val="25000"/>
                  </a:schemeClr>
                </a:solidFill>
              </a:rPr>
              <a:t>Phone: (601) 359-6141</a:t>
            </a:r>
          </a:p>
          <a:p>
            <a:pPr marL="114300" indent="-342900" algn="l">
              <a:buFont typeface="Wingdings" panose="05000000000000000000" pitchFamily="2" charset="2"/>
              <a:buChar char="§"/>
            </a:pPr>
            <a:r>
              <a:rPr lang="en-US">
                <a:solidFill>
                  <a:schemeClr val="tx2">
                    <a:lumMod val="75000"/>
                    <a:lumOff val="25000"/>
                  </a:schemeClr>
                </a:solidFill>
              </a:rPr>
              <a:t>Website: </a:t>
            </a:r>
            <a:r>
              <a:rPr lang="en-US" sz="2200" b="1">
                <a:solidFill>
                  <a:srgbClr val="00B0F0"/>
                </a:solidFill>
                <a:hlinkClick r:id="rId3">
                  <a:extLst>
                    <a:ext uri="{A12FA001-AC4F-418D-AE19-62706E023703}">
                      <ahyp:hlinkClr xmlns:ahyp="http://schemas.microsoft.com/office/drawing/2018/hyperlinkcolor" val="tx"/>
                    </a:ext>
                  </a:extLst>
                </a:hlinkClick>
              </a:rPr>
              <a:t>https://medicaid.ms.gov/hcbs-waiver-providers/</a:t>
            </a:r>
            <a:endParaRPr lang="en-US" sz="2200" b="1">
              <a:solidFill>
                <a:srgbClr val="00B0F0"/>
              </a:solidFill>
            </a:endParaRPr>
          </a:p>
          <a:p>
            <a:pPr marL="114300" indent="-342900" algn="l">
              <a:buFont typeface="Wingdings" panose="05000000000000000000" pitchFamily="2" charset="2"/>
              <a:buChar char="§"/>
            </a:pPr>
            <a:r>
              <a:rPr lang="en-US">
                <a:solidFill>
                  <a:schemeClr val="tx2">
                    <a:lumMod val="75000"/>
                    <a:lumOff val="25000"/>
                  </a:schemeClr>
                </a:solidFill>
              </a:rPr>
              <a:t>Email Address: </a:t>
            </a:r>
            <a:r>
              <a:rPr lang="en-US" sz="2200" b="1">
                <a:solidFill>
                  <a:srgbClr val="00B0F0"/>
                </a:solidFill>
                <a:hlinkClick r:id="rId4">
                  <a:extLst>
                    <a:ext uri="{A12FA001-AC4F-418D-AE19-62706E023703}">
                      <ahyp:hlinkClr xmlns:ahyp="http://schemas.microsoft.com/office/drawing/2018/hyperlinkcolor" val="tx"/>
                    </a:ext>
                  </a:extLst>
                </a:hlinkClick>
              </a:rPr>
              <a:t>HCBSProviders@medicaid.ms.gov</a:t>
            </a:r>
            <a:endParaRPr lang="en-US" sz="2200" b="1">
              <a:solidFill>
                <a:srgbClr val="00B0F0"/>
              </a:solidFill>
            </a:endParaRPr>
          </a:p>
          <a:p>
            <a:pPr marL="114300" indent="-342900" algn="l">
              <a:buFont typeface="Wingdings" panose="05000000000000000000" pitchFamily="2" charset="2"/>
              <a:buChar char="§"/>
            </a:pPr>
            <a:r>
              <a:rPr lang="en-US">
                <a:solidFill>
                  <a:schemeClr val="tx2">
                    <a:lumMod val="75000"/>
                    <a:lumOff val="25000"/>
                  </a:schemeClr>
                </a:solidFill>
              </a:rPr>
              <a:t>Address: Office of Long Term Services &amp; Supports</a:t>
            </a:r>
          </a:p>
          <a:p>
            <a:pPr algn="l"/>
            <a:r>
              <a:rPr lang="en-US">
                <a:solidFill>
                  <a:schemeClr val="tx2">
                    <a:lumMod val="75000"/>
                    <a:lumOff val="25000"/>
                  </a:schemeClr>
                </a:solidFill>
              </a:rPr>
              <a:t>		Division of Medicaid</a:t>
            </a:r>
          </a:p>
          <a:p>
            <a:pPr algn="l"/>
            <a:r>
              <a:rPr lang="en-US">
                <a:solidFill>
                  <a:schemeClr val="tx2">
                    <a:lumMod val="75000"/>
                    <a:lumOff val="25000"/>
                  </a:schemeClr>
                </a:solidFill>
              </a:rPr>
              <a:t>		Walter Sillers Building</a:t>
            </a:r>
          </a:p>
          <a:p>
            <a:pPr algn="l"/>
            <a:r>
              <a:rPr lang="en-US">
                <a:solidFill>
                  <a:schemeClr val="tx2">
                    <a:lumMod val="75000"/>
                    <a:lumOff val="25000"/>
                  </a:schemeClr>
                </a:solidFill>
              </a:rPr>
              <a:t>		550 High Street</a:t>
            </a:r>
          </a:p>
          <a:p>
            <a:pPr algn="l"/>
            <a:r>
              <a:rPr lang="en-US">
                <a:solidFill>
                  <a:schemeClr val="tx2">
                    <a:lumMod val="75000"/>
                    <a:lumOff val="25000"/>
                  </a:schemeClr>
                </a:solidFill>
              </a:rPr>
              <a:t>		Jackson, MS 39201</a:t>
            </a:r>
          </a:p>
          <a:p>
            <a:pPr indent="-228600" algn="l">
              <a:buFont typeface="Arial" panose="020B0604020202020204" pitchFamily="34" charset="0"/>
              <a:buChar char="•"/>
            </a:pPr>
            <a:endParaRPr lang="en-US" sz="600"/>
          </a:p>
        </p:txBody>
      </p:sp>
      <p:sp>
        <p:nvSpPr>
          <p:cNvPr id="1072" name="Rectangle 107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10A72AB5-9558-1EE6-9B75-F46B98761E71}"/>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pPr>
            <a:fld id="{E68F1C0E-076B-4C9D-A1F8-826B44A1103B}" type="slidenum">
              <a:rPr lang="en-US" sz="1100">
                <a:solidFill>
                  <a:srgbClr val="FFFFFF"/>
                </a:solidFill>
              </a:rPr>
              <a:pPr>
                <a:spcAft>
                  <a:spcPts val="600"/>
                </a:spcAft>
              </a:pPr>
              <a:t>70</a:t>
            </a:fld>
            <a:endParaRPr lang="en-US" sz="1100">
              <a:solidFill>
                <a:srgbClr val="FFFFFF"/>
              </a:solidFill>
            </a:endParaRPr>
          </a:p>
        </p:txBody>
      </p:sp>
      <p:pic>
        <p:nvPicPr>
          <p:cNvPr id="4" name="Picture 2" descr="Mississippi Division of Medicaid | LinkedIn">
            <a:extLst>
              <a:ext uri="{FF2B5EF4-FFF2-40B4-BE49-F238E27FC236}">
                <a16:creationId xmlns:a16="http://schemas.microsoft.com/office/drawing/2014/main" id="{304CD047-7ED2-1F27-CCE4-B8896E322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112" y="1237830"/>
            <a:ext cx="3105758" cy="35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06631"/>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9240-A380-A42C-5F9C-48FB2B83CA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BE41B-6829-8B4B-456A-B47123644D69}"/>
              </a:ext>
            </a:extLst>
          </p:cNvPr>
          <p:cNvSpPr>
            <a:spLocks noGrp="1"/>
          </p:cNvSpPr>
          <p:nvPr>
            <p:ph type="sldNum" sz="quarter" idx="12"/>
          </p:nvPr>
        </p:nvSpPr>
        <p:spPr/>
        <p:txBody>
          <a:bodyPr/>
          <a:lstStyle/>
          <a:p>
            <a:fld id="{E68F1C0E-076B-4C9D-A1F8-826B44A1103B}" type="slidenum">
              <a:rPr lang="en-US" smtClean="0"/>
              <a:t>71</a:t>
            </a:fld>
            <a:endParaRPr lang="en-US"/>
          </a:p>
        </p:txBody>
      </p:sp>
      <p:sp>
        <p:nvSpPr>
          <p:cNvPr id="4" name="TextBox 3">
            <a:extLst>
              <a:ext uri="{FF2B5EF4-FFF2-40B4-BE49-F238E27FC236}">
                <a16:creationId xmlns:a16="http://schemas.microsoft.com/office/drawing/2014/main" id="{ED097D4D-07F9-60EC-FA67-C48F4BB87A32}"/>
              </a:ext>
            </a:extLst>
          </p:cNvPr>
          <p:cNvSpPr txBox="1"/>
          <p:nvPr/>
        </p:nvSpPr>
        <p:spPr>
          <a:xfrm>
            <a:off x="2316514" y="241365"/>
            <a:ext cx="7246155" cy="984885"/>
          </a:xfrm>
          <a:prstGeom prst="rect">
            <a:avLst/>
          </a:prstGeom>
          <a:noFill/>
        </p:spPr>
        <p:txBody>
          <a:bodyPr wrap="square" rtlCol="0">
            <a:spAutoFit/>
          </a:bodyPr>
          <a:lstStyle/>
          <a:p>
            <a:pPr algn="ctr"/>
            <a:r>
              <a:rPr lang="en-US" sz="4000" b="1">
                <a:solidFill>
                  <a:srgbClr val="0070C0"/>
                </a:solidFill>
                <a:latin typeface="+mj-lt"/>
                <a:cs typeface="Times New Roman" panose="02020603050405020304" pitchFamily="18" charset="0"/>
              </a:rPr>
              <a:t>Need Technical Assistance?</a:t>
            </a:r>
          </a:p>
          <a:p>
            <a:endParaRPr lang="en-US"/>
          </a:p>
        </p:txBody>
      </p:sp>
      <p:grpSp>
        <p:nvGrpSpPr>
          <p:cNvPr id="38" name="Group 37">
            <a:extLst>
              <a:ext uri="{FF2B5EF4-FFF2-40B4-BE49-F238E27FC236}">
                <a16:creationId xmlns:a16="http://schemas.microsoft.com/office/drawing/2014/main" id="{5C95E11C-63C4-9DDE-8F30-617EA3D5F34A}"/>
              </a:ext>
            </a:extLst>
          </p:cNvPr>
          <p:cNvGrpSpPr/>
          <p:nvPr/>
        </p:nvGrpSpPr>
        <p:grpSpPr>
          <a:xfrm>
            <a:off x="1214936" y="1248114"/>
            <a:ext cx="2203156" cy="4361771"/>
            <a:chOff x="3661067" y="1719520"/>
            <a:chExt cx="2203156" cy="4361771"/>
          </a:xfrm>
        </p:grpSpPr>
        <p:sp>
          <p:nvSpPr>
            <p:cNvPr id="39" name="Freeform: Shape 38">
              <a:extLst>
                <a:ext uri="{FF2B5EF4-FFF2-40B4-BE49-F238E27FC236}">
                  <a16:creationId xmlns:a16="http://schemas.microsoft.com/office/drawing/2014/main" id="{47703922-03BB-F537-08C7-76CE98EC6C61}"/>
                </a:ext>
              </a:extLst>
            </p:cNvPr>
            <p:cNvSpPr/>
            <p:nvPr/>
          </p:nvSpPr>
          <p:spPr>
            <a:xfrm>
              <a:off x="3661067" y="1719520"/>
              <a:ext cx="2203156" cy="4361771"/>
            </a:xfrm>
            <a:custGeom>
              <a:avLst/>
              <a:gdLst>
                <a:gd name="connsiteX0" fmla="*/ 0 w 2203156"/>
                <a:gd name="connsiteY0" fmla="*/ 220316 h 4361771"/>
                <a:gd name="connsiteX1" fmla="*/ 220316 w 2203156"/>
                <a:gd name="connsiteY1" fmla="*/ 0 h 4361771"/>
                <a:gd name="connsiteX2" fmla="*/ 1982840 w 2203156"/>
                <a:gd name="connsiteY2" fmla="*/ 0 h 4361771"/>
                <a:gd name="connsiteX3" fmla="*/ 2203156 w 2203156"/>
                <a:gd name="connsiteY3" fmla="*/ 220316 h 4361771"/>
                <a:gd name="connsiteX4" fmla="*/ 2203156 w 2203156"/>
                <a:gd name="connsiteY4" fmla="*/ 4141455 h 4361771"/>
                <a:gd name="connsiteX5" fmla="*/ 1982840 w 2203156"/>
                <a:gd name="connsiteY5" fmla="*/ 4361771 h 4361771"/>
                <a:gd name="connsiteX6" fmla="*/ 220316 w 2203156"/>
                <a:gd name="connsiteY6" fmla="*/ 4361771 h 4361771"/>
                <a:gd name="connsiteX7" fmla="*/ 0 w 2203156"/>
                <a:gd name="connsiteY7" fmla="*/ 4141455 h 4361771"/>
                <a:gd name="connsiteX8" fmla="*/ 0 w 2203156"/>
                <a:gd name="connsiteY8" fmla="*/ 220316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156" h="4361771">
                  <a:moveTo>
                    <a:pt x="0" y="220316"/>
                  </a:moveTo>
                  <a:cubicBezTo>
                    <a:pt x="0" y="98639"/>
                    <a:pt x="98639" y="0"/>
                    <a:pt x="220316" y="0"/>
                  </a:cubicBezTo>
                  <a:lnTo>
                    <a:pt x="1982840" y="0"/>
                  </a:lnTo>
                  <a:cubicBezTo>
                    <a:pt x="2104517" y="0"/>
                    <a:pt x="2203156" y="98639"/>
                    <a:pt x="2203156" y="220316"/>
                  </a:cubicBezTo>
                  <a:lnTo>
                    <a:pt x="2203156" y="4141455"/>
                  </a:lnTo>
                  <a:cubicBezTo>
                    <a:pt x="2203156" y="4263132"/>
                    <a:pt x="2104517" y="4361771"/>
                    <a:pt x="1982840" y="4361771"/>
                  </a:cubicBezTo>
                  <a:lnTo>
                    <a:pt x="220316" y="4361771"/>
                  </a:lnTo>
                  <a:cubicBezTo>
                    <a:pt x="98639" y="4361771"/>
                    <a:pt x="0" y="4263132"/>
                    <a:pt x="0" y="4141455"/>
                  </a:cubicBezTo>
                  <a:lnTo>
                    <a:pt x="0" y="220316"/>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58500" rIns="113792" bIns="986147" numCol="1" spcCol="1270" anchor="t" anchorCtr="1">
              <a:noAutofit/>
            </a:bodyPr>
            <a:lstStyle/>
            <a:p>
              <a:pPr marL="0" lvl="0" indent="0" defTabSz="711200">
                <a:lnSpc>
                  <a:spcPct val="90000"/>
                </a:lnSpc>
                <a:spcBef>
                  <a:spcPct val="0"/>
                </a:spcBef>
                <a:spcAft>
                  <a:spcPct val="35000"/>
                </a:spcAft>
                <a:buNone/>
              </a:pPr>
              <a:r>
                <a:rPr lang="en-US" sz="2400" b="1" kern="1200">
                  <a:solidFill>
                    <a:schemeClr val="tx2">
                      <a:lumMod val="75000"/>
                      <a:lumOff val="25000"/>
                    </a:schemeClr>
                  </a:solidFill>
                </a:rPr>
                <a:t>    Gainwell</a:t>
              </a:r>
              <a:endParaRPr lang="en-US" sz="2400" kern="1200">
                <a:solidFill>
                  <a:schemeClr val="tx2">
                    <a:lumMod val="75000"/>
                    <a:lumOff val="25000"/>
                  </a:schemeClr>
                </a:solidFill>
              </a:endParaRP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Recredentialing applications</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Issues with MESA</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Updating agency contacts and address</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Requesting 1099 tax forms</a:t>
              </a:r>
            </a:p>
          </p:txBody>
        </p:sp>
        <p:sp>
          <p:nvSpPr>
            <p:cNvPr id="40" name="Oval 39">
              <a:extLst>
                <a:ext uri="{FF2B5EF4-FFF2-40B4-BE49-F238E27FC236}">
                  <a16:creationId xmlns:a16="http://schemas.microsoft.com/office/drawing/2014/main" id="{0471374B-CBDE-FDA7-496E-9286B4B9C17B}"/>
                </a:ext>
              </a:extLst>
            </p:cNvPr>
            <p:cNvSpPr/>
            <p:nvPr/>
          </p:nvSpPr>
          <p:spPr>
            <a:xfrm>
              <a:off x="4029657" y="1926848"/>
              <a:ext cx="1452469" cy="1452469"/>
            </a:xfrm>
            <a:prstGeom prst="ellipse">
              <a:avLst/>
            </a:prstGeom>
            <a:blipFill rotWithShape="1">
              <a:blip r:embed="rId3"/>
              <a:srcRect/>
              <a:stretch>
                <a:fillRect l="-3000" r="-3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21" name="Group 20">
            <a:extLst>
              <a:ext uri="{FF2B5EF4-FFF2-40B4-BE49-F238E27FC236}">
                <a16:creationId xmlns:a16="http://schemas.microsoft.com/office/drawing/2014/main" id="{49A23075-08BF-AFC0-E685-4A0D7FDB9C9E}"/>
              </a:ext>
            </a:extLst>
          </p:cNvPr>
          <p:cNvGrpSpPr/>
          <p:nvPr/>
        </p:nvGrpSpPr>
        <p:grpSpPr>
          <a:xfrm>
            <a:off x="4689860" y="1248114"/>
            <a:ext cx="2270746" cy="4361771"/>
            <a:chOff x="6485145" y="1719520"/>
            <a:chExt cx="2270746" cy="4361771"/>
          </a:xfrm>
        </p:grpSpPr>
        <p:sp>
          <p:nvSpPr>
            <p:cNvPr id="22" name="Freeform: Shape 21">
              <a:extLst>
                <a:ext uri="{FF2B5EF4-FFF2-40B4-BE49-F238E27FC236}">
                  <a16:creationId xmlns:a16="http://schemas.microsoft.com/office/drawing/2014/main" id="{E07AF354-1920-FC20-A4A5-4EC3D633788A}"/>
                </a:ext>
              </a:extLst>
            </p:cNvPr>
            <p:cNvSpPr/>
            <p:nvPr/>
          </p:nvSpPr>
          <p:spPr>
            <a:xfrm>
              <a:off x="6485145" y="1719520"/>
              <a:ext cx="2270746" cy="4361771"/>
            </a:xfrm>
            <a:custGeom>
              <a:avLst/>
              <a:gdLst>
                <a:gd name="connsiteX0" fmla="*/ 0 w 2270746"/>
                <a:gd name="connsiteY0" fmla="*/ 227075 h 4361771"/>
                <a:gd name="connsiteX1" fmla="*/ 227075 w 2270746"/>
                <a:gd name="connsiteY1" fmla="*/ 0 h 4361771"/>
                <a:gd name="connsiteX2" fmla="*/ 2043671 w 2270746"/>
                <a:gd name="connsiteY2" fmla="*/ 0 h 4361771"/>
                <a:gd name="connsiteX3" fmla="*/ 2270746 w 2270746"/>
                <a:gd name="connsiteY3" fmla="*/ 227075 h 4361771"/>
                <a:gd name="connsiteX4" fmla="*/ 2270746 w 2270746"/>
                <a:gd name="connsiteY4" fmla="*/ 4134696 h 4361771"/>
                <a:gd name="connsiteX5" fmla="*/ 2043671 w 2270746"/>
                <a:gd name="connsiteY5" fmla="*/ 4361771 h 4361771"/>
                <a:gd name="connsiteX6" fmla="*/ 227075 w 2270746"/>
                <a:gd name="connsiteY6" fmla="*/ 4361771 h 4361771"/>
                <a:gd name="connsiteX7" fmla="*/ 0 w 2270746"/>
                <a:gd name="connsiteY7" fmla="*/ 4134696 h 4361771"/>
                <a:gd name="connsiteX8" fmla="*/ 0 w 2270746"/>
                <a:gd name="connsiteY8" fmla="*/ 227075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46" h="4361771">
                  <a:moveTo>
                    <a:pt x="0" y="227075"/>
                  </a:moveTo>
                  <a:cubicBezTo>
                    <a:pt x="0" y="101665"/>
                    <a:pt x="101665" y="0"/>
                    <a:pt x="227075" y="0"/>
                  </a:cubicBezTo>
                  <a:lnTo>
                    <a:pt x="2043671" y="0"/>
                  </a:lnTo>
                  <a:cubicBezTo>
                    <a:pt x="2169081" y="0"/>
                    <a:pt x="2270746" y="101665"/>
                    <a:pt x="2270746" y="227075"/>
                  </a:cubicBezTo>
                  <a:lnTo>
                    <a:pt x="2270746" y="4134696"/>
                  </a:lnTo>
                  <a:cubicBezTo>
                    <a:pt x="2270746" y="4260106"/>
                    <a:pt x="2169081" y="4361771"/>
                    <a:pt x="2043671" y="4361771"/>
                  </a:cubicBezTo>
                  <a:lnTo>
                    <a:pt x="227075" y="4361771"/>
                  </a:lnTo>
                  <a:cubicBezTo>
                    <a:pt x="101665" y="4361771"/>
                    <a:pt x="0" y="4260106"/>
                    <a:pt x="0" y="4134696"/>
                  </a:cubicBezTo>
                  <a:lnTo>
                    <a:pt x="0" y="227075"/>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872724" rIns="128016" bIns="1000371" numCol="1" spcCol="1270" anchor="t" anchorCtr="1">
              <a:noAutofit/>
            </a:bodyPr>
            <a:lstStyle/>
            <a:p>
              <a:pPr marL="0" lvl="0" indent="0" defTabSz="800100">
                <a:lnSpc>
                  <a:spcPct val="90000"/>
                </a:lnSpc>
                <a:spcBef>
                  <a:spcPct val="0"/>
                </a:spcBef>
                <a:spcAft>
                  <a:spcPct val="35000"/>
                </a:spcAft>
                <a:buNone/>
              </a:pPr>
              <a:r>
                <a:rPr lang="en-US" sz="2400" b="1" kern="1200">
                  <a:solidFill>
                    <a:schemeClr val="tx2">
                      <a:lumMod val="75000"/>
                      <a:lumOff val="25000"/>
                    </a:schemeClr>
                  </a:solidFill>
                </a:rPr>
                <a:t>         DOM</a:t>
              </a:r>
              <a:endParaRPr lang="en-US" sz="2400" kern="1200">
                <a:solidFill>
                  <a:schemeClr val="tx2">
                    <a:lumMod val="75000"/>
                    <a:lumOff val="25000"/>
                  </a:schemeClr>
                </a:solidFill>
              </a:endParaRP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Expanding service area</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Relocating</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Change of Ownership</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Staffing changes</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Audits</a:t>
              </a:r>
            </a:p>
          </p:txBody>
        </p:sp>
        <p:sp>
          <p:nvSpPr>
            <p:cNvPr id="27" name="Oval 26">
              <a:extLst>
                <a:ext uri="{FF2B5EF4-FFF2-40B4-BE49-F238E27FC236}">
                  <a16:creationId xmlns:a16="http://schemas.microsoft.com/office/drawing/2014/main" id="{83F23419-C947-5C30-17D8-70802E51E153}"/>
                </a:ext>
              </a:extLst>
            </p:cNvPr>
            <p:cNvSpPr/>
            <p:nvPr/>
          </p:nvSpPr>
          <p:spPr>
            <a:xfrm>
              <a:off x="6894283" y="1981227"/>
              <a:ext cx="1452469" cy="1452469"/>
            </a:xfrm>
            <a:prstGeom prst="ellipse">
              <a:avLst/>
            </a:prstGeom>
            <a:blipFill rotWithShape="1">
              <a:blip r:embed="rId4"/>
              <a:srcRect/>
              <a:stretch>
                <a:fillRect l="-7000" r="-7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14" name="Group 13">
            <a:extLst>
              <a:ext uri="{FF2B5EF4-FFF2-40B4-BE49-F238E27FC236}">
                <a16:creationId xmlns:a16="http://schemas.microsoft.com/office/drawing/2014/main" id="{9FD5B794-7368-CDB1-9968-6A7E4AACC3F0}"/>
              </a:ext>
            </a:extLst>
          </p:cNvPr>
          <p:cNvGrpSpPr/>
          <p:nvPr/>
        </p:nvGrpSpPr>
        <p:grpSpPr>
          <a:xfrm>
            <a:off x="8195722" y="1248114"/>
            <a:ext cx="2270746" cy="4361771"/>
            <a:chOff x="9226087" y="1719520"/>
            <a:chExt cx="2270746" cy="4361771"/>
          </a:xfrm>
        </p:grpSpPr>
        <p:sp>
          <p:nvSpPr>
            <p:cNvPr id="15" name="Freeform: Shape 14">
              <a:extLst>
                <a:ext uri="{FF2B5EF4-FFF2-40B4-BE49-F238E27FC236}">
                  <a16:creationId xmlns:a16="http://schemas.microsoft.com/office/drawing/2014/main" id="{34F04AC5-7288-B246-D805-9F69BDAAB6E9}"/>
                </a:ext>
              </a:extLst>
            </p:cNvPr>
            <p:cNvSpPr/>
            <p:nvPr/>
          </p:nvSpPr>
          <p:spPr>
            <a:xfrm>
              <a:off x="9226087" y="1719520"/>
              <a:ext cx="2270746" cy="4361771"/>
            </a:xfrm>
            <a:custGeom>
              <a:avLst/>
              <a:gdLst>
                <a:gd name="connsiteX0" fmla="*/ 0 w 2270746"/>
                <a:gd name="connsiteY0" fmla="*/ 227075 h 4361771"/>
                <a:gd name="connsiteX1" fmla="*/ 227075 w 2270746"/>
                <a:gd name="connsiteY1" fmla="*/ 0 h 4361771"/>
                <a:gd name="connsiteX2" fmla="*/ 2043671 w 2270746"/>
                <a:gd name="connsiteY2" fmla="*/ 0 h 4361771"/>
                <a:gd name="connsiteX3" fmla="*/ 2270746 w 2270746"/>
                <a:gd name="connsiteY3" fmla="*/ 227075 h 4361771"/>
                <a:gd name="connsiteX4" fmla="*/ 2270746 w 2270746"/>
                <a:gd name="connsiteY4" fmla="*/ 4134696 h 4361771"/>
                <a:gd name="connsiteX5" fmla="*/ 2043671 w 2270746"/>
                <a:gd name="connsiteY5" fmla="*/ 4361771 h 4361771"/>
                <a:gd name="connsiteX6" fmla="*/ 227075 w 2270746"/>
                <a:gd name="connsiteY6" fmla="*/ 4361771 h 4361771"/>
                <a:gd name="connsiteX7" fmla="*/ 0 w 2270746"/>
                <a:gd name="connsiteY7" fmla="*/ 4134696 h 4361771"/>
                <a:gd name="connsiteX8" fmla="*/ 0 w 2270746"/>
                <a:gd name="connsiteY8" fmla="*/ 227075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46" h="4361771">
                  <a:moveTo>
                    <a:pt x="0" y="227075"/>
                  </a:moveTo>
                  <a:cubicBezTo>
                    <a:pt x="0" y="101665"/>
                    <a:pt x="101665" y="0"/>
                    <a:pt x="227075" y="0"/>
                  </a:cubicBezTo>
                  <a:lnTo>
                    <a:pt x="2043671" y="0"/>
                  </a:lnTo>
                  <a:cubicBezTo>
                    <a:pt x="2169081" y="0"/>
                    <a:pt x="2270746" y="101665"/>
                    <a:pt x="2270746" y="227075"/>
                  </a:cubicBezTo>
                  <a:lnTo>
                    <a:pt x="2270746" y="4134696"/>
                  </a:lnTo>
                  <a:cubicBezTo>
                    <a:pt x="2270746" y="4260106"/>
                    <a:pt x="2169081" y="4361771"/>
                    <a:pt x="2043671" y="4361771"/>
                  </a:cubicBezTo>
                  <a:lnTo>
                    <a:pt x="227075" y="4361771"/>
                  </a:lnTo>
                  <a:cubicBezTo>
                    <a:pt x="101665" y="4361771"/>
                    <a:pt x="0" y="4260106"/>
                    <a:pt x="0" y="4134696"/>
                  </a:cubicBezTo>
                  <a:lnTo>
                    <a:pt x="0" y="227075"/>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1844276" rIns="99568" bIns="971923" numCol="1" spcCol="1270" anchor="t" anchorCtr="1">
              <a:noAutofit/>
            </a:bodyPr>
            <a:lstStyle/>
            <a:p>
              <a:pPr marL="0" lvl="0" indent="0" algn="ctr" defTabSz="622300">
                <a:lnSpc>
                  <a:spcPct val="90000"/>
                </a:lnSpc>
                <a:spcBef>
                  <a:spcPct val="0"/>
                </a:spcBef>
                <a:spcAft>
                  <a:spcPct val="35000"/>
                </a:spcAft>
                <a:buNone/>
              </a:pPr>
              <a:r>
                <a:rPr lang="en-US" sz="2400" b="1" kern="1200">
                  <a:solidFill>
                    <a:schemeClr val="tx2">
                      <a:lumMod val="75000"/>
                      <a:lumOff val="25000"/>
                    </a:schemeClr>
                  </a:solidFill>
                </a:rPr>
                <a:t>PDD</a:t>
              </a:r>
              <a:endParaRPr lang="en-US" sz="2400" kern="1200">
                <a:solidFill>
                  <a:schemeClr val="tx2">
                    <a:lumMod val="75000"/>
                    <a:lumOff val="25000"/>
                  </a:schemeClr>
                </a:solidFill>
              </a:endParaRP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Requesting more hours for clients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Any adjustments made to PSS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Missing lock-in on PSS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Beneficiaries needing transportation</a:t>
              </a:r>
            </a:p>
          </p:txBody>
        </p:sp>
        <p:sp>
          <p:nvSpPr>
            <p:cNvPr id="16" name="Oval 15">
              <a:extLst>
                <a:ext uri="{FF2B5EF4-FFF2-40B4-BE49-F238E27FC236}">
                  <a16:creationId xmlns:a16="http://schemas.microsoft.com/office/drawing/2014/main" id="{A940E490-6029-FBE3-EE0F-0C098AB9D89E}"/>
                </a:ext>
              </a:extLst>
            </p:cNvPr>
            <p:cNvSpPr/>
            <p:nvPr/>
          </p:nvSpPr>
          <p:spPr>
            <a:xfrm>
              <a:off x="9655623" y="1978170"/>
              <a:ext cx="1452469" cy="1452469"/>
            </a:xfrm>
            <a:prstGeom prst="ellipse">
              <a:avLst/>
            </a:prstGeom>
            <a:blipFill rotWithShape="1">
              <a:blip r:embed="rId5"/>
              <a:srcRect/>
              <a:stretch>
                <a:fillRect l="-7000" r="-7000"/>
              </a:stretch>
            </a:blip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5" name="TextBox 4">
            <a:extLst>
              <a:ext uri="{FF2B5EF4-FFF2-40B4-BE49-F238E27FC236}">
                <a16:creationId xmlns:a16="http://schemas.microsoft.com/office/drawing/2014/main" id="{22664217-0071-88C3-2405-40454709BE2E}"/>
              </a:ext>
            </a:extLst>
          </p:cNvPr>
          <p:cNvSpPr txBox="1"/>
          <p:nvPr/>
        </p:nvSpPr>
        <p:spPr>
          <a:xfrm>
            <a:off x="2369613" y="5991375"/>
            <a:ext cx="7193056" cy="646331"/>
          </a:xfrm>
          <a:prstGeom prst="rect">
            <a:avLst/>
          </a:prstGeom>
          <a:solidFill>
            <a:schemeClr val="tx2">
              <a:lumMod val="10000"/>
              <a:lumOff val="90000"/>
            </a:schemeClr>
          </a:solidFill>
          <a:ln w="19050">
            <a:solidFill>
              <a:schemeClr val="tx2">
                <a:lumMod val="90000"/>
                <a:lumOff val="10000"/>
              </a:schemeClr>
            </a:solidFill>
          </a:ln>
        </p:spPr>
        <p:txBody>
          <a:bodyPr wrap="square">
            <a:spAutoFit/>
          </a:bodyPr>
          <a:lstStyle/>
          <a:p>
            <a:r>
              <a:rPr lang="en-US" b="1">
                <a:solidFill>
                  <a:schemeClr val="tx2">
                    <a:lumMod val="75000"/>
                    <a:lumOff val="25000"/>
                  </a:schemeClr>
                </a:solidFill>
              </a:rPr>
              <a:t>https://medicaid.ms.gov/wp-content/uploads/2025/05/Q2-2025-PROVIDER-FIELD-REPRESENTATIVES_Map-and-By-County_v2.0.pdf</a:t>
            </a:r>
          </a:p>
        </p:txBody>
      </p:sp>
    </p:spTree>
    <p:extLst>
      <p:ext uri="{BB962C8B-B14F-4D97-AF65-F5344CB8AC3E}">
        <p14:creationId xmlns:p14="http://schemas.microsoft.com/office/powerpoint/2010/main" val="1546266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picture containing text, clipart&#10;&#10;AI-generated content may be incorrect.">
            <a:extLst>
              <a:ext uri="{FF2B5EF4-FFF2-40B4-BE49-F238E27FC236}">
                <a16:creationId xmlns:a16="http://schemas.microsoft.com/office/drawing/2014/main" id="{CDE4EB18-FC87-52FC-9846-C83F0DB339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800" y="1044178"/>
            <a:ext cx="6348592" cy="4211216"/>
          </a:xfrm>
          <a:prstGeom prst="rect">
            <a:avLst/>
          </a:prstGeom>
        </p:spPr>
      </p:pic>
      <p:pic>
        <p:nvPicPr>
          <p:cNvPr id="3" name="Picture 2">
            <a:extLst>
              <a:ext uri="{FF2B5EF4-FFF2-40B4-BE49-F238E27FC236}">
                <a16:creationId xmlns:a16="http://schemas.microsoft.com/office/drawing/2014/main" id="{E7767B5E-3BAB-6E2B-B895-439382E81680}"/>
              </a:ext>
            </a:extLst>
          </p:cNvPr>
          <p:cNvPicPr>
            <a:picLocks noChangeAspect="1"/>
          </p:cNvPicPr>
          <p:nvPr/>
        </p:nvPicPr>
        <p:blipFill>
          <a:blip r:embed="rId5"/>
          <a:stretch>
            <a:fillRect/>
          </a:stretch>
        </p:blipFill>
        <p:spPr>
          <a:xfrm>
            <a:off x="7604418" y="1044178"/>
            <a:ext cx="3272129" cy="3187504"/>
          </a:xfrm>
          <a:prstGeom prst="rect">
            <a:avLst/>
          </a:prstGeom>
        </p:spPr>
      </p:pic>
    </p:spTree>
    <p:extLst>
      <p:ext uri="{BB962C8B-B14F-4D97-AF65-F5344CB8AC3E}">
        <p14:creationId xmlns:p14="http://schemas.microsoft.com/office/powerpoint/2010/main" val="2808297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A6651B-E047-EF88-3637-F26241F443DC}"/>
              </a:ext>
            </a:extLst>
          </p:cNvPr>
          <p:cNvSpPr>
            <a:spLocks noGrp="1"/>
          </p:cNvSpPr>
          <p:nvPr>
            <p:ph type="subTitle" idx="1"/>
          </p:nvPr>
        </p:nvSpPr>
        <p:spPr>
          <a:xfrm>
            <a:off x="1640296" y="659950"/>
            <a:ext cx="8682273" cy="977774"/>
          </a:xfrm>
        </p:spPr>
        <p:txBody>
          <a:bodyPr>
            <a:normAutofit lnSpcReduction="10000"/>
          </a:bodyPr>
          <a:lstStyle/>
          <a:p>
            <a:r>
              <a:rPr lang="en-US" sz="2800" b="1">
                <a:solidFill>
                  <a:schemeClr val="tx2">
                    <a:lumMod val="75000"/>
                    <a:lumOff val="25000"/>
                  </a:schemeClr>
                </a:solidFill>
                <a:latin typeface="+mj-lt"/>
                <a:cs typeface="Times New Roman" panose="02020603050405020304" pitchFamily="18" charset="0"/>
              </a:rPr>
              <a:t>Elderly &amp; Disabled Waiver:</a:t>
            </a:r>
          </a:p>
          <a:p>
            <a:r>
              <a:rPr lang="en-US" sz="2800" b="1">
                <a:solidFill>
                  <a:schemeClr val="tx2">
                    <a:lumMod val="75000"/>
                    <a:lumOff val="25000"/>
                  </a:schemeClr>
                </a:solidFill>
                <a:latin typeface="+mj-lt"/>
                <a:cs typeface="Times New Roman" panose="02020603050405020304" pitchFamily="18" charset="0"/>
              </a:rPr>
              <a:t>Home and Community Based Services</a:t>
            </a:r>
          </a:p>
          <a:p>
            <a:endParaRPr lang="en-US"/>
          </a:p>
        </p:txBody>
      </p:sp>
      <p:sp>
        <p:nvSpPr>
          <p:cNvPr id="13" name="Slide Number Placeholder 12">
            <a:extLst>
              <a:ext uri="{FF2B5EF4-FFF2-40B4-BE49-F238E27FC236}">
                <a16:creationId xmlns:a16="http://schemas.microsoft.com/office/drawing/2014/main" id="{BE7526BC-9B7F-0FCF-27CB-82D790A892E4}"/>
              </a:ext>
            </a:extLst>
          </p:cNvPr>
          <p:cNvSpPr>
            <a:spLocks noGrp="1"/>
          </p:cNvSpPr>
          <p:nvPr>
            <p:ph type="sldNum" sz="quarter" idx="12"/>
          </p:nvPr>
        </p:nvSpPr>
        <p:spPr/>
        <p:txBody>
          <a:bodyPr/>
          <a:lstStyle/>
          <a:p>
            <a:fld id="{E68F1C0E-076B-4C9D-A1F8-826B44A1103B}" type="slidenum">
              <a:rPr lang="en-US" smtClean="0"/>
              <a:t>8</a:t>
            </a:fld>
            <a:endParaRPr lang="en-US"/>
          </a:p>
        </p:txBody>
      </p:sp>
      <p:graphicFrame>
        <p:nvGraphicFramePr>
          <p:cNvPr id="25" name="TextBox 4">
            <a:extLst>
              <a:ext uri="{FF2B5EF4-FFF2-40B4-BE49-F238E27FC236}">
                <a16:creationId xmlns:a16="http://schemas.microsoft.com/office/drawing/2014/main" id="{AE40E8A1-0ABC-8BA1-C11E-F1076A6B72A4}"/>
              </a:ext>
            </a:extLst>
          </p:cNvPr>
          <p:cNvGraphicFramePr/>
          <p:nvPr>
            <p:extLst>
              <p:ext uri="{D42A27DB-BD31-4B8C-83A1-F6EECF244321}">
                <p14:modId xmlns:p14="http://schemas.microsoft.com/office/powerpoint/2010/main" val="3853622020"/>
              </p:ext>
            </p:extLst>
          </p:nvPr>
        </p:nvGraphicFramePr>
        <p:xfrm>
          <a:off x="297256" y="1049301"/>
          <a:ext cx="11597488" cy="560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2310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CD9E-05AB-E078-1CCA-30DB9FBE0DB7}"/>
              </a:ext>
            </a:extLst>
          </p:cNvPr>
          <p:cNvSpPr>
            <a:spLocks noGrp="1"/>
          </p:cNvSpPr>
          <p:nvPr>
            <p:ph type="title"/>
          </p:nvPr>
        </p:nvSpPr>
        <p:spPr>
          <a:xfrm>
            <a:off x="580736" y="630020"/>
            <a:ext cx="10515600" cy="730106"/>
          </a:xfrm>
        </p:spPr>
        <p:txBody>
          <a:bodyPr anchor="b">
            <a:normAutofit/>
          </a:bodyPr>
          <a:lstStyle/>
          <a:p>
            <a:pPr algn="ctr"/>
            <a:r>
              <a:rPr lang="en-US" sz="3600" b="1">
                <a:solidFill>
                  <a:schemeClr val="tx2">
                    <a:lumMod val="75000"/>
                    <a:lumOff val="25000"/>
                  </a:schemeClr>
                </a:solidFill>
              </a:rPr>
              <a:t>E&amp;D Waiver Beneficiary Eligibility Criteria</a:t>
            </a:r>
          </a:p>
        </p:txBody>
      </p:sp>
      <p:sp>
        <p:nvSpPr>
          <p:cNvPr id="11" name="Slide Number Placeholder 10">
            <a:extLst>
              <a:ext uri="{FF2B5EF4-FFF2-40B4-BE49-F238E27FC236}">
                <a16:creationId xmlns:a16="http://schemas.microsoft.com/office/drawing/2014/main" id="{0F7AD67A-E869-1352-E01D-04B53D632A68}"/>
              </a:ext>
            </a:extLst>
          </p:cNvPr>
          <p:cNvSpPr>
            <a:spLocks noGrp="1"/>
          </p:cNvSpPr>
          <p:nvPr>
            <p:ph type="sldNum" sz="quarter" idx="12"/>
          </p:nvPr>
        </p:nvSpPr>
        <p:spPr>
          <a:xfrm>
            <a:off x="8610600" y="6356350"/>
            <a:ext cx="2743200" cy="365125"/>
          </a:xfrm>
        </p:spPr>
        <p:txBody>
          <a:bodyPr>
            <a:normAutofit/>
          </a:bodyPr>
          <a:lstStyle/>
          <a:p>
            <a:fld id="{E68F1C0E-076B-4C9D-A1F8-826B44A1103B}" type="slidenum">
              <a:rPr lang="en-US" smtClean="0"/>
              <a:pPr/>
              <a:t>9</a:t>
            </a:fld>
            <a:endParaRPr lang="en-US"/>
          </a:p>
        </p:txBody>
      </p:sp>
      <p:graphicFrame>
        <p:nvGraphicFramePr>
          <p:cNvPr id="22" name="Content Placeholder 19">
            <a:extLst>
              <a:ext uri="{FF2B5EF4-FFF2-40B4-BE49-F238E27FC236}">
                <a16:creationId xmlns:a16="http://schemas.microsoft.com/office/drawing/2014/main" id="{9E70A700-6CAC-6DC8-91EF-2CE01E24B00E}"/>
              </a:ext>
            </a:extLst>
          </p:cNvPr>
          <p:cNvGraphicFramePr>
            <a:graphicFrameLocks noGrp="1"/>
          </p:cNvGraphicFramePr>
          <p:nvPr>
            <p:ph idx="1"/>
            <p:extLst>
              <p:ext uri="{D42A27DB-BD31-4B8C-83A1-F6EECF244321}">
                <p14:modId xmlns:p14="http://schemas.microsoft.com/office/powerpoint/2010/main" val="3697801191"/>
              </p:ext>
            </p:extLst>
          </p:nvPr>
        </p:nvGraphicFramePr>
        <p:xfrm>
          <a:off x="580736" y="1672683"/>
          <a:ext cx="11030528" cy="518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83383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TotalTime>
  <Words>8674</Words>
  <Application>Microsoft Office PowerPoint</Application>
  <PresentationFormat>Widescreen</PresentationFormat>
  <Paragraphs>780</Paragraphs>
  <Slides>72</Slides>
  <Notes>57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72</vt:i4>
      </vt:variant>
    </vt:vector>
  </HeadingPairs>
  <TitlesOfParts>
    <vt:vector size="81" baseType="lpstr">
      <vt:lpstr>Aptos</vt:lpstr>
      <vt:lpstr>Aptos Display</vt:lpstr>
      <vt:lpstr>Arial</vt:lpstr>
      <vt:lpstr>Calibri</vt:lpstr>
      <vt:lpstr>Times New Roman</vt:lpstr>
      <vt:lpstr>Verdana</vt:lpstr>
      <vt:lpstr>Wingdings</vt:lpstr>
      <vt:lpstr>Office Theme</vt:lpstr>
      <vt:lpstr>1_Office Theme</vt:lpstr>
      <vt:lpstr>PowerPoint Presentation</vt:lpstr>
      <vt:lpstr>Who is this training for?</vt:lpstr>
      <vt:lpstr>New Provider Orientation</vt:lpstr>
      <vt:lpstr>PowerPoint Presentation</vt:lpstr>
      <vt:lpstr>PowerPoint Presentation</vt:lpstr>
      <vt:lpstr>PowerPoint Presentation</vt:lpstr>
      <vt:lpstr>PowerPoint Presentation</vt:lpstr>
      <vt:lpstr>PowerPoint Presentation</vt:lpstr>
      <vt:lpstr>E&amp;D Waiver Beneficiary Eligibility Criteria</vt:lpstr>
      <vt:lpstr>Covered Services </vt:lpstr>
      <vt:lpstr> Adult Day Care Service is designed to meet the needs of aged and disabled individuals through: </vt:lpstr>
      <vt:lpstr>PowerPoint Presentation</vt:lpstr>
      <vt:lpstr>Administrative Code Part 208, Chapter 1 Adult Day Care Services</vt:lpstr>
      <vt:lpstr>PowerPoint Presentation</vt:lpstr>
      <vt:lpstr>PowerPoint Presentation</vt:lpstr>
      <vt:lpstr>PowerPoint Presentation</vt:lpstr>
      <vt:lpstr>PowerPoint Presentation</vt:lpstr>
      <vt:lpstr>Relocations</vt:lpstr>
      <vt:lpstr>PowerPoint Presentation</vt:lpstr>
      <vt:lpstr>PowerPoint Presentation</vt:lpstr>
      <vt:lpstr>PowerPoint Presentation</vt:lpstr>
      <vt:lpstr>PowerPoint Presentation</vt:lpstr>
      <vt:lpstr>Facility Requirements</vt:lpstr>
      <vt:lpstr>Building Requirements</vt:lpstr>
      <vt:lpstr>ADC Facility Review Attestation</vt:lpstr>
      <vt:lpstr>ADC Facility Setting Annual Assessment</vt:lpstr>
      <vt:lpstr>PowerPoint Presentation</vt:lpstr>
      <vt:lpstr>PowerPoint Presentation</vt:lpstr>
      <vt:lpstr>PowerPoint Presentation</vt:lpstr>
      <vt:lpstr>Staffing Requirements</vt:lpstr>
      <vt:lpstr>PowerPoint Presentation</vt:lpstr>
      <vt:lpstr>Staffing &amp; Qualifications </vt:lpstr>
      <vt:lpstr>Staffing &amp; Qualifications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Services</vt:lpstr>
      <vt:lpstr>Frequent Issues of Non-Compliance, Food Services</vt:lpstr>
      <vt:lpstr>Transportation</vt:lpstr>
      <vt:lpstr>PowerPoint Presentation</vt:lpstr>
      <vt:lpstr>PowerPoint Presentation</vt:lpstr>
      <vt:lpstr>PowerPoint Presentation</vt:lpstr>
      <vt:lpstr>PowerPoint Presentation</vt:lpstr>
      <vt:lpstr>PowerPoint Presentation</vt:lpstr>
      <vt:lpstr>Record Maintenance</vt:lpstr>
      <vt:lpstr>PowerPoint Presentation</vt:lpstr>
      <vt:lpstr>Staff Records</vt:lpstr>
      <vt:lpstr>Beneficiary Records</vt:lpstr>
      <vt:lpstr>Standardized Progress Note</vt:lpstr>
      <vt:lpstr>Individualized  Service Plan</vt:lpstr>
      <vt:lpstr>PowerPoint Presentation</vt:lpstr>
      <vt:lpstr>Proper Storage &amp; Accessibility </vt:lpstr>
      <vt:lpstr>PowerPoint Presentation</vt:lpstr>
      <vt:lpstr>PowerPoint Presentation</vt:lpstr>
      <vt:lpstr>PowerPoint Presentation</vt:lpstr>
      <vt:lpstr>PowerPoint Presentation</vt:lpstr>
      <vt:lpstr>PowerPoint Presentation</vt:lpstr>
      <vt:lpstr>Annual Updates </vt:lpstr>
      <vt:lpstr>PowerPoint Presentation</vt:lpstr>
      <vt:lpstr>PowerPoint Presentation</vt:lpstr>
      <vt:lpstr>PowerPoint Presentation</vt:lpstr>
      <vt:lpstr>PowerPoint Presentation</vt:lpstr>
      <vt:lpstr>Contact Information Mississippi Division of Medicaid Office of Long Term Services &amp; Supports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Kenosha R. Williams</dc:creator>
  <cp:lastModifiedBy>Nancy M. Dampier</cp:lastModifiedBy>
  <cp:revision>1</cp:revision>
  <cp:lastPrinted>2025-06-09T18:52:14Z</cp:lastPrinted>
  <dcterms:created xsi:type="dcterms:W3CDTF">2025-05-12T19:45:53Z</dcterms:created>
  <dcterms:modified xsi:type="dcterms:W3CDTF">2025-06-30T16:38:14Z</dcterms:modified>
</cp:coreProperties>
</file>